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6"/>
  </p:notesMasterIdLst>
  <p:sldIdLst>
    <p:sldId id="278" r:id="rId5"/>
    <p:sldId id="300" r:id="rId6"/>
    <p:sldId id="304" r:id="rId7"/>
    <p:sldId id="305" r:id="rId8"/>
    <p:sldId id="280" r:id="rId9"/>
    <p:sldId id="303" r:id="rId10"/>
    <p:sldId id="294" r:id="rId11"/>
    <p:sldId id="295" r:id="rId12"/>
    <p:sldId id="296" r:id="rId13"/>
    <p:sldId id="297" r:id="rId14"/>
    <p:sldId id="293" r:id="rId15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DE4BE-CC94-4024-8F54-FA3C99AE8E16}" v="6" dt="2023-09-13T13:27:32.55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717" autoAdjust="0"/>
  </p:normalViewPr>
  <p:slideViewPr>
    <p:cSldViewPr snapToGrid="0" snapToObjects="1">
      <p:cViewPr varScale="1">
        <p:scale>
          <a:sx n="105" d="100"/>
          <a:sy n="105" d="100"/>
        </p:scale>
        <p:origin x="834" y="9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Tracy" userId="034d51ac-07f4-441b-9caa-57f9815eb2a9" providerId="ADAL" clId="{3A3DE4BE-CC94-4024-8F54-FA3C99AE8E16}"/>
    <pc:docChg chg="custSel addSld modSld sldOrd">
      <pc:chgData name="Claire Tracy" userId="034d51ac-07f4-441b-9caa-57f9815eb2a9" providerId="ADAL" clId="{3A3DE4BE-CC94-4024-8F54-FA3C99AE8E16}" dt="2023-09-13T13:32:17.571" v="2288" actId="20577"/>
      <pc:docMkLst>
        <pc:docMk/>
      </pc:docMkLst>
      <pc:sldChg chg="modSp">
        <pc:chgData name="Claire Tracy" userId="034d51ac-07f4-441b-9caa-57f9815eb2a9" providerId="ADAL" clId="{3A3DE4BE-CC94-4024-8F54-FA3C99AE8E16}" dt="2023-09-13T13:10:13.322" v="501" actId="20577"/>
        <pc:sldMkLst>
          <pc:docMk/>
          <pc:sldMk cId="979622006" sldId="280"/>
        </pc:sldMkLst>
        <pc:spChg chg="mod">
          <ac:chgData name="Claire Tracy" userId="034d51ac-07f4-441b-9caa-57f9815eb2a9" providerId="ADAL" clId="{3A3DE4BE-CC94-4024-8F54-FA3C99AE8E16}" dt="2023-09-13T13:10:13.322" v="501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modSp">
        <pc:chgData name="Claire Tracy" userId="034d51ac-07f4-441b-9caa-57f9815eb2a9" providerId="ADAL" clId="{3A3DE4BE-CC94-4024-8F54-FA3C99AE8E16}" dt="2023-09-13T13:32:12.570" v="2279" actId="20577"/>
        <pc:sldMkLst>
          <pc:docMk/>
          <pc:sldMk cId="1003962426" sldId="293"/>
        </pc:sldMkLst>
        <pc:spChg chg="mod">
          <ac:chgData name="Claire Tracy" userId="034d51ac-07f4-441b-9caa-57f9815eb2a9" providerId="ADAL" clId="{3A3DE4BE-CC94-4024-8F54-FA3C99AE8E16}" dt="2023-09-13T13:32:12.570" v="2279" actId="20577"/>
          <ac:spMkLst>
            <pc:docMk/>
            <pc:sldMk cId="1003962426" sldId="293"/>
            <ac:spMk id="3" creationId="{B787DFD8-D262-D485-B1F2-817C5A0928C5}"/>
          </ac:spMkLst>
        </pc:spChg>
      </pc:sldChg>
      <pc:sldChg chg="modSp">
        <pc:chgData name="Claire Tracy" userId="034d51ac-07f4-441b-9caa-57f9815eb2a9" providerId="ADAL" clId="{3A3DE4BE-CC94-4024-8F54-FA3C99AE8E16}" dt="2023-09-13T13:08:45.333" v="173" actId="20577"/>
        <pc:sldMkLst>
          <pc:docMk/>
          <pc:sldMk cId="2283834149" sldId="295"/>
        </pc:sldMkLst>
        <pc:spChg chg="mod">
          <ac:chgData name="Claire Tracy" userId="034d51ac-07f4-441b-9caa-57f9815eb2a9" providerId="ADAL" clId="{3A3DE4BE-CC94-4024-8F54-FA3C99AE8E16}" dt="2023-09-13T13:08:45.333" v="173" actId="20577"/>
          <ac:spMkLst>
            <pc:docMk/>
            <pc:sldMk cId="2283834149" sldId="295"/>
            <ac:spMk id="3" creationId="{1E0B8C4B-3A3C-9FD1-59FB-1666C1F09376}"/>
          </ac:spMkLst>
        </pc:spChg>
      </pc:sldChg>
      <pc:sldChg chg="modSp ord">
        <pc:chgData name="Claire Tracy" userId="034d51ac-07f4-441b-9caa-57f9815eb2a9" providerId="ADAL" clId="{3A3DE4BE-CC94-4024-8F54-FA3C99AE8E16}" dt="2023-09-13T13:29:04.037" v="1856" actId="27636"/>
        <pc:sldMkLst>
          <pc:docMk/>
          <pc:sldMk cId="3802657929" sldId="296"/>
        </pc:sldMkLst>
        <pc:spChg chg="mod">
          <ac:chgData name="Claire Tracy" userId="034d51ac-07f4-441b-9caa-57f9815eb2a9" providerId="ADAL" clId="{3A3DE4BE-CC94-4024-8F54-FA3C99AE8E16}" dt="2023-09-13T13:29:04.037" v="1856" actId="27636"/>
          <ac:spMkLst>
            <pc:docMk/>
            <pc:sldMk cId="3802657929" sldId="296"/>
            <ac:spMk id="3" creationId="{1E0B8C4B-3A3C-9FD1-59FB-1666C1F09376}"/>
          </ac:spMkLst>
        </pc:spChg>
      </pc:sldChg>
      <pc:sldChg chg="modSp">
        <pc:chgData name="Claire Tracy" userId="034d51ac-07f4-441b-9caa-57f9815eb2a9" providerId="ADAL" clId="{3A3DE4BE-CC94-4024-8F54-FA3C99AE8E16}" dt="2023-09-13T13:32:17.571" v="2288" actId="20577"/>
        <pc:sldMkLst>
          <pc:docMk/>
          <pc:sldMk cId="2483042184" sldId="297"/>
        </pc:sldMkLst>
        <pc:spChg chg="mod">
          <ac:chgData name="Claire Tracy" userId="034d51ac-07f4-441b-9caa-57f9815eb2a9" providerId="ADAL" clId="{3A3DE4BE-CC94-4024-8F54-FA3C99AE8E16}" dt="2023-09-13T13:32:17.571" v="2288" actId="20577"/>
          <ac:spMkLst>
            <pc:docMk/>
            <pc:sldMk cId="2483042184" sldId="297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09:18.574" v="290" actId="20577"/>
        <pc:sldMkLst>
          <pc:docMk/>
          <pc:sldMk cId="1523783109" sldId="298"/>
        </pc:sldMkLst>
        <pc:spChg chg="mod">
          <ac:chgData name="Claire Tracy" userId="034d51ac-07f4-441b-9caa-57f9815eb2a9" providerId="ADAL" clId="{3A3DE4BE-CC94-4024-8F54-FA3C99AE8E16}" dt="2023-09-13T13:08:02.199" v="9" actId="20577"/>
          <ac:spMkLst>
            <pc:docMk/>
            <pc:sldMk cId="1523783109" sldId="298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09:18.574" v="290" actId="20577"/>
          <ac:spMkLst>
            <pc:docMk/>
            <pc:sldMk cId="1523783109" sldId="298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10:01.301" v="495" actId="20577"/>
        <pc:sldMkLst>
          <pc:docMk/>
          <pc:sldMk cId="3018756970" sldId="299"/>
        </pc:sldMkLst>
        <pc:spChg chg="mod">
          <ac:chgData name="Claire Tracy" userId="034d51ac-07f4-441b-9caa-57f9815eb2a9" providerId="ADAL" clId="{3A3DE4BE-CC94-4024-8F54-FA3C99AE8E16}" dt="2023-09-13T13:08:07.245" v="13" actId="20577"/>
          <ac:spMkLst>
            <pc:docMk/>
            <pc:sldMk cId="3018756970" sldId="299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10:01.301" v="495" actId="20577"/>
          <ac:spMkLst>
            <pc:docMk/>
            <pc:sldMk cId="3018756970" sldId="299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11:20.770" v="767" actId="20577"/>
        <pc:sldMkLst>
          <pc:docMk/>
          <pc:sldMk cId="272782961" sldId="300"/>
        </pc:sldMkLst>
        <pc:spChg chg="mod">
          <ac:chgData name="Claire Tracy" userId="034d51ac-07f4-441b-9caa-57f9815eb2a9" providerId="ADAL" clId="{3A3DE4BE-CC94-4024-8F54-FA3C99AE8E16}" dt="2023-09-13T13:10:29.630" v="523" actId="20577"/>
          <ac:spMkLst>
            <pc:docMk/>
            <pc:sldMk cId="272782961" sldId="300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11:20.770" v="767" actId="20577"/>
          <ac:spMkLst>
            <pc:docMk/>
            <pc:sldMk cId="272782961" sldId="300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31:46.565" v="2278" actId="20577"/>
        <pc:sldMkLst>
          <pc:docMk/>
          <pc:sldMk cId="1980166918" sldId="301"/>
        </pc:sldMkLst>
        <pc:spChg chg="mod">
          <ac:chgData name="Claire Tracy" userId="034d51ac-07f4-441b-9caa-57f9815eb2a9" providerId="ADAL" clId="{3A3DE4BE-CC94-4024-8F54-FA3C99AE8E16}" dt="2023-09-13T13:27:36.826" v="1648" actId="20577"/>
          <ac:spMkLst>
            <pc:docMk/>
            <pc:sldMk cId="1980166918" sldId="301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31:46.565" v="2278" actId="20577"/>
          <ac:spMkLst>
            <pc:docMk/>
            <pc:sldMk cId="1980166918" sldId="301"/>
            <ac:spMk id="3" creationId="{1E0B8C4B-3A3C-9FD1-59FB-1666C1F093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06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40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9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2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86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KS1, Y3 and 4 – reading record</a:t>
            </a:r>
            <a:r>
              <a:rPr lang="en-GB" baseline="0" dirty="0" smtClean="0"/>
              <a:t> info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13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8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8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b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b" anchorCtr="0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rm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457200"/>
            <a:ext cx="987552" cy="274320"/>
          </a:xfrm>
        </p:spPr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2</a:t>
            </a:r>
          </a:p>
          <a:p>
            <a:r>
              <a:rPr lang="en-US" dirty="0"/>
              <a:t>Miss </a:t>
            </a:r>
            <a:r>
              <a:rPr lang="en-US" dirty="0" smtClean="0"/>
              <a:t>Tomes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See school website for any important info</a:t>
            </a:r>
            <a:r>
              <a:rPr lang="en-US" sz="3000" dirty="0" smtClean="0"/>
              <a:t>, including dates </a:t>
            </a:r>
            <a:r>
              <a:rPr lang="en-US" sz="3000" dirty="0"/>
              <a:t>and this Power Point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Please contact me via the school office if you ever need to </a:t>
            </a:r>
          </a:p>
        </p:txBody>
      </p:sp>
    </p:spTree>
    <p:extLst>
      <p:ext uri="{BB962C8B-B14F-4D97-AF65-F5344CB8AC3E}">
        <p14:creationId xmlns:p14="http://schemas.microsoft.com/office/powerpoint/2010/main" val="24830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Y2 </a:t>
            </a:r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Every day children are expected to have: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Reading records and books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Water bottle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Weather appropriate clothing – coats/hats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27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PE </a:t>
            </a:r>
            <a:r>
              <a:rPr lang="en-US" sz="3000" dirty="0" smtClean="0"/>
              <a:t>Thursday and </a:t>
            </a:r>
            <a:r>
              <a:rPr lang="en-US" sz="3000" dirty="0"/>
              <a:t>Fridays – come in in PE </a:t>
            </a:r>
            <a:r>
              <a:rPr lang="en-US" sz="3000" dirty="0" smtClean="0"/>
              <a:t>kit on Friday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Generally, English and Maths in the mornings and other subjects in the afternoons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Gates open at 8.35 and it is important that children are in school as promptly as possible as we start our learning during soft start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496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Curriculum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 smtClean="0"/>
              <a:t>Maths</a:t>
            </a:r>
            <a:r>
              <a:rPr lang="en-US" sz="3000" dirty="0" smtClean="0"/>
              <a:t> and English Targets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Hot and Cold, Schools in the past, Flight, Wonderful World, Jurassic Coast, Castles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 – Islam and </a:t>
            </a:r>
            <a:r>
              <a:rPr lang="en-US" sz="3000" dirty="0" err="1" smtClean="0"/>
              <a:t>Christainity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357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should </a:t>
            </a:r>
            <a:r>
              <a:rPr lang="en-US" sz="3000" dirty="0" smtClean="0"/>
              <a:t>be </a:t>
            </a:r>
            <a:r>
              <a:rPr lang="en-US" sz="3000" dirty="0"/>
              <a:t>reading at home </a:t>
            </a:r>
            <a:r>
              <a:rPr lang="en-US" sz="3000" dirty="0" smtClean="0"/>
              <a:t>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They will have a reading </a:t>
            </a:r>
            <a:r>
              <a:rPr lang="en-US" sz="3000" dirty="0" smtClean="0"/>
              <a:t>book which is changed around once a week </a:t>
            </a:r>
            <a:r>
              <a:rPr lang="en-US" sz="3000" dirty="0" smtClean="0"/>
              <a:t>and a </a:t>
            </a:r>
            <a:r>
              <a:rPr lang="en-US" sz="3000" dirty="0" smtClean="0"/>
              <a:t>RWI book bag book that is changed every two weeks. 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At school we do regular 1:1 reading and guided reading.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Every week the class will have a spelling test.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Every Thursday and new spellings sent home Friday.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Can be accessed on the school website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742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Maths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496" y="967276"/>
            <a:ext cx="7799832" cy="515920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In class we have started to use </a:t>
            </a:r>
            <a:r>
              <a:rPr lang="en-US" sz="3000" dirty="0" err="1" smtClean="0"/>
              <a:t>MyMaths</a:t>
            </a:r>
            <a:r>
              <a:rPr lang="en-US" sz="3000" dirty="0" smtClean="0"/>
              <a:t>. </a:t>
            </a:r>
            <a:endParaRPr lang="en-US" sz="3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The children’s logins have been placed onto their reading records. </a:t>
            </a:r>
            <a:endParaRPr lang="en-US" sz="30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Letters will go home this week with all </a:t>
            </a:r>
            <a:r>
              <a:rPr lang="en-US" sz="3000" dirty="0" err="1" smtClean="0"/>
              <a:t>Mymaths</a:t>
            </a:r>
            <a:r>
              <a:rPr lang="en-US" sz="3000" dirty="0" smtClean="0"/>
              <a:t> details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Homework will be set every Thursday and will be due the following Thursday. </a:t>
            </a:r>
          </a:p>
        </p:txBody>
      </p:sp>
    </p:spTree>
    <p:extLst>
      <p:ext uri="{BB962C8B-B14F-4D97-AF65-F5344CB8AC3E}">
        <p14:creationId xmlns:p14="http://schemas.microsoft.com/office/powerpoint/2010/main" val="264209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 smtClean="0"/>
              <a:t>Bekonscot</a:t>
            </a:r>
            <a:r>
              <a:rPr lang="en-US" sz="3000" dirty="0" smtClean="0"/>
              <a:t> Model Village </a:t>
            </a:r>
          </a:p>
          <a:p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May </a:t>
            </a:r>
            <a:r>
              <a:rPr lang="en-US" sz="3000" dirty="0"/>
              <a:t>be other local trips or a whole school trip at some point</a:t>
            </a:r>
          </a:p>
        </p:txBody>
      </p:sp>
    </p:spTree>
    <p:extLst>
      <p:ext uri="{BB962C8B-B14F-4D97-AF65-F5344CB8AC3E}">
        <p14:creationId xmlns:p14="http://schemas.microsoft.com/office/powerpoint/2010/main" val="22838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541523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5</a:t>
            </a:r>
            <a:r>
              <a:rPr lang="en-US" sz="3000" baseline="30000" dirty="0"/>
              <a:t>th</a:t>
            </a:r>
            <a:r>
              <a:rPr lang="en-US" sz="3000" dirty="0"/>
              <a:t> October: whole school flue immunisation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10</a:t>
            </a:r>
            <a:r>
              <a:rPr lang="en-US" sz="3000" baseline="30000" dirty="0"/>
              <a:t>th</a:t>
            </a:r>
            <a:r>
              <a:rPr lang="en-US" sz="3000" dirty="0"/>
              <a:t> October: school photographs (individual</a:t>
            </a:r>
            <a:r>
              <a:rPr lang="en-US" sz="30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11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October: </a:t>
            </a:r>
            <a:r>
              <a:rPr lang="en-US" sz="3000" b="1" dirty="0" err="1" smtClean="0"/>
              <a:t>Bekonscot</a:t>
            </a:r>
            <a:r>
              <a:rPr lang="en-US" sz="3000" b="1" dirty="0" smtClean="0"/>
              <a:t> Model Village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18</a:t>
            </a:r>
            <a:r>
              <a:rPr lang="en-US" sz="3000" baseline="30000" dirty="0"/>
              <a:t>th</a:t>
            </a:r>
            <a:r>
              <a:rPr lang="en-US" sz="3000" dirty="0"/>
              <a:t> October 9.30am: Harvest Service in </a:t>
            </a:r>
            <a:r>
              <a:rPr lang="en-US" sz="3000" dirty="0" smtClean="0"/>
              <a:t>church 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10</a:t>
            </a:r>
            <a:r>
              <a:rPr lang="en-US" sz="3000" baseline="30000" dirty="0"/>
              <a:t>th</a:t>
            </a:r>
            <a:r>
              <a:rPr lang="en-US" sz="3000" dirty="0"/>
              <a:t> November 10.45am: Remembrance Day service in playground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November 2-4.30: work viewing afternoon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December 10am: KS1 tree trimming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5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December 9am: Year 2 Christmas Assembly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13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r>
              <a:rPr lang="en-US" sz="3000" dirty="0"/>
              <a:t>December 1.30pm: Church Christmas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Tuesday 6</a:t>
            </a:r>
            <a:r>
              <a:rPr lang="en-US" sz="3000" baseline="30000" dirty="0"/>
              <a:t>th</a:t>
            </a:r>
            <a:r>
              <a:rPr lang="en-US" sz="3000" dirty="0"/>
              <a:t> and Thursday 8</a:t>
            </a:r>
            <a:r>
              <a:rPr lang="en-US" sz="3000" baseline="30000" dirty="0"/>
              <a:t>th</a:t>
            </a:r>
            <a:r>
              <a:rPr lang="en-US" sz="3000" dirty="0"/>
              <a:t> February: parent meetings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Thursday 7</a:t>
            </a:r>
            <a:r>
              <a:rPr lang="en-US" sz="3000" baseline="30000" dirty="0"/>
              <a:t>th</a:t>
            </a:r>
            <a:r>
              <a:rPr lang="en-US" sz="3000" dirty="0"/>
              <a:t> March: World Book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27</a:t>
            </a:r>
            <a:r>
              <a:rPr lang="en-US" sz="3000" baseline="30000" dirty="0"/>
              <a:t>th</a:t>
            </a:r>
            <a:r>
              <a:rPr lang="en-US" sz="3000" dirty="0"/>
              <a:t> March 1.30pm: Easter Church </a:t>
            </a:r>
            <a:r>
              <a:rPr lang="en-US" sz="3000" dirty="0" smtClean="0"/>
              <a:t>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24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April 9am – Year 2 Class Assembly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30</a:t>
            </a:r>
            <a:r>
              <a:rPr lang="en-US" sz="3000" baseline="30000" dirty="0"/>
              <a:t>th</a:t>
            </a:r>
            <a:r>
              <a:rPr lang="en-US" sz="3000" dirty="0"/>
              <a:t> April 2-4.30pm: work viewing afternoon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10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</a:t>
            </a:r>
            <a:r>
              <a:rPr lang="en-US" sz="3000" b="1" dirty="0"/>
              <a:t>July 9.30am: </a:t>
            </a:r>
            <a:r>
              <a:rPr lang="en-US" sz="3000" b="1" dirty="0" smtClean="0"/>
              <a:t>KS1 </a:t>
            </a:r>
            <a:r>
              <a:rPr lang="en-US" sz="3000" b="1" dirty="0"/>
              <a:t>sports </a:t>
            </a:r>
            <a:r>
              <a:rPr lang="en-US" sz="3000" b="1" dirty="0" smtClean="0"/>
              <a:t>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July 3.30pm – Year 6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July 9.30am – leavers’ service in church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 txBox="1">
            <a:spLocks/>
          </p:cNvSpPr>
          <p:nvPr/>
        </p:nvSpPr>
        <p:spPr>
          <a:xfrm>
            <a:off x="116378" y="1321724"/>
            <a:ext cx="3175462" cy="40150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We try our best to keep these dates, but sometimes we have to make changes for reasons out of our control – this will always be communicated as early as we can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6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438558_Win32_v2" id="{4C05A457-285D-454C-A9EA-F338443A797C}" vid="{298C0BDB-2F83-41C5-B87D-3BE7246FD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2ec09a4-c96f-49dc-8753-a7d4b78631d4" xsi:nil="true"/>
    <_activity xmlns="22ec09a4-c96f-49dc-8753-a7d4b78631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AE5609FC83F4B90A5CF2526A35E2A" ma:contentTypeVersion="16" ma:contentTypeDescription="Create a new document." ma:contentTypeScope="" ma:versionID="3e7417cf1561aa9579829e53ff36c562">
  <xsd:schema xmlns:xsd="http://www.w3.org/2001/XMLSchema" xmlns:xs="http://www.w3.org/2001/XMLSchema" xmlns:p="http://schemas.microsoft.com/office/2006/metadata/properties" xmlns:ns3="22ec09a4-c96f-49dc-8753-a7d4b78631d4" xmlns:ns4="029cfb84-49a0-41f9-be40-61139ddc3b41" targetNamespace="http://schemas.microsoft.com/office/2006/metadata/properties" ma:root="true" ma:fieldsID="9a229a960483e4068db6d5206d3d41f6" ns3:_="" ns4:_="">
    <xsd:import namespace="22ec09a4-c96f-49dc-8753-a7d4b78631d4"/>
    <xsd:import namespace="029cfb84-49a0-41f9-be40-61139ddc3b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c09a4-c96f-49dc-8753-a7d4b78631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cfb84-49a0-41f9-be40-61139ddc3b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D2ED2F-BDEE-47B8-82AA-B088E838B0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EB4D8-2DC8-4900-B296-3F8E8CD9E6AE}">
  <ds:schemaRefs>
    <ds:schemaRef ds:uri="http://purl.org/dc/dcmitype/"/>
    <ds:schemaRef ds:uri="http://purl.org/dc/elements/1.1/"/>
    <ds:schemaRef ds:uri="http://schemas.microsoft.com/office/2006/metadata/properties"/>
    <ds:schemaRef ds:uri="22ec09a4-c96f-49dc-8753-a7d4b78631d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29cfb84-49a0-41f9-be40-61139ddc3b4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A8EED0-1676-47EE-A538-551857BE8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ec09a4-c96f-49dc-8753-a7d4b78631d4"/>
    <ds:schemaRef ds:uri="029cfb84-49a0-41f9-be40-61139ddc3b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{CE15C6B5-1050-4C1B-BAE7-091BE5FC56AC}tf78438558_win32</Template>
  <TotalTime>1434</TotalTime>
  <Words>486</Words>
  <Application>Microsoft Office PowerPoint</Application>
  <PresentationFormat>Widescreen</PresentationFormat>
  <Paragraphs>72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Sabon Next LT</vt:lpstr>
      <vt:lpstr>Office Theme</vt:lpstr>
      <vt:lpstr>Meet the teacher</vt:lpstr>
      <vt:lpstr>Y2 expectations</vt:lpstr>
      <vt:lpstr>timetable</vt:lpstr>
      <vt:lpstr>Curriculum </vt:lpstr>
      <vt:lpstr>Reading</vt:lpstr>
      <vt:lpstr>Spelling</vt:lpstr>
      <vt:lpstr>My Maths</vt:lpstr>
      <vt:lpstr>trips</vt:lpstr>
      <vt:lpstr>Important dates</vt:lpstr>
      <vt:lpstr>other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subject/>
  <dc:creator>Claire Tracy</dc:creator>
  <cp:lastModifiedBy>Miss K. Tomes</cp:lastModifiedBy>
  <cp:revision>12</cp:revision>
  <dcterms:created xsi:type="dcterms:W3CDTF">2023-09-13T13:02:07Z</dcterms:created>
  <dcterms:modified xsi:type="dcterms:W3CDTF">2023-09-26T14:40:54Z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0x0101003C1AE5609FC83F4B90A5CF2526A35E2A</vt:lpwstr>
  </property>
</Properties>
</file>