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15"/>
  </p:notesMasterIdLst>
  <p:sldIdLst>
    <p:sldId id="278" r:id="rId5"/>
    <p:sldId id="300" r:id="rId6"/>
    <p:sldId id="280" r:id="rId7"/>
    <p:sldId id="295" r:id="rId8"/>
    <p:sldId id="298" r:id="rId9"/>
    <p:sldId id="299" r:id="rId10"/>
    <p:sldId id="302" r:id="rId11"/>
    <p:sldId id="296" r:id="rId12"/>
    <p:sldId id="297" r:id="rId13"/>
    <p:sldId id="293" r:id="rId14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717" autoAdjust="0"/>
  </p:normalViewPr>
  <p:slideViewPr>
    <p:cSldViewPr snapToGrid="0" snapToObjects="1">
      <p:cViewPr varScale="1">
        <p:scale>
          <a:sx n="104" d="100"/>
          <a:sy n="104" d="100"/>
        </p:scale>
        <p:origin x="870" y="114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McDonald" userId="038db023-5a82-4bdf-b02b-e4111cf614e3" providerId="ADAL" clId="{9EFC2147-F10A-4EE8-B7C3-27A17B8C8071}"/>
  </pc:docChgLst>
  <pc:docChgLst>
    <pc:chgData name="Emily McDonald" userId="038db023-5a82-4bdf-b02b-e4111cf614e3" providerId="ADAL" clId="{668D8B31-1A92-446D-8235-45345241C5B5}"/>
    <pc:docChg chg="custSel modSld">
      <pc:chgData name="Emily McDonald" userId="038db023-5a82-4bdf-b02b-e4111cf614e3" providerId="ADAL" clId="{668D8B31-1A92-446D-8235-45345241C5B5}" dt="2024-09-12T16:37:56.191" v="630" actId="20577"/>
      <pc:docMkLst>
        <pc:docMk/>
      </pc:docMkLst>
      <pc:sldChg chg="modSp">
        <pc:chgData name="Emily McDonald" userId="038db023-5a82-4bdf-b02b-e4111cf614e3" providerId="ADAL" clId="{668D8B31-1A92-446D-8235-45345241C5B5}" dt="2024-09-12T16:37:44.411" v="629" actId="27636"/>
        <pc:sldMkLst>
          <pc:docMk/>
          <pc:sldMk cId="3802657929" sldId="296"/>
        </pc:sldMkLst>
        <pc:spChg chg="mod">
          <ac:chgData name="Emily McDonald" userId="038db023-5a82-4bdf-b02b-e4111cf614e3" providerId="ADAL" clId="{668D8B31-1A92-446D-8235-45345241C5B5}" dt="2024-09-12T16:37:44.411" v="629" actId="27636"/>
          <ac:spMkLst>
            <pc:docMk/>
            <pc:sldMk cId="3802657929" sldId="296"/>
            <ac:spMk id="3" creationId="{1E0B8C4B-3A3C-9FD1-59FB-1666C1F09376}"/>
          </ac:spMkLst>
        </pc:spChg>
      </pc:sldChg>
      <pc:sldChg chg="modSp">
        <pc:chgData name="Emily McDonald" userId="038db023-5a82-4bdf-b02b-e4111cf614e3" providerId="ADAL" clId="{668D8B31-1A92-446D-8235-45345241C5B5}" dt="2024-09-12T16:37:56.191" v="630" actId="20577"/>
        <pc:sldMkLst>
          <pc:docMk/>
          <pc:sldMk cId="2483042184" sldId="297"/>
        </pc:sldMkLst>
        <pc:spChg chg="mod">
          <ac:chgData name="Emily McDonald" userId="038db023-5a82-4bdf-b02b-e4111cf614e3" providerId="ADAL" clId="{668D8B31-1A92-446D-8235-45345241C5B5}" dt="2024-09-12T16:37:56.191" v="630" actId="20577"/>
          <ac:spMkLst>
            <pc:docMk/>
            <pc:sldMk cId="2483042184" sldId="297"/>
            <ac:spMk id="3" creationId="{1E0B8C4B-3A3C-9FD1-59FB-1666C1F093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- Responsibility for learning – e.g. spellings</a:t>
            </a:r>
          </a:p>
        </p:txBody>
      </p:sp>
    </p:spTree>
    <p:extLst>
      <p:ext uri="{BB962C8B-B14F-4D97-AF65-F5344CB8AC3E}">
        <p14:creationId xmlns:p14="http://schemas.microsoft.com/office/powerpoint/2010/main" val="3894069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62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289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742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551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48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b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b" anchorCtr="0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rm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457200"/>
            <a:ext cx="987552" cy="274320"/>
          </a:xfrm>
        </p:spPr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Meet the teacher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Year 5</a:t>
            </a:r>
          </a:p>
          <a:p>
            <a:r>
              <a:rPr lang="en-US" dirty="0"/>
              <a:t>Miss McDonald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B426-5B7C-607E-D413-5D2C9495CC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7DFD8-D262-D485-B1F2-817C5A0928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6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Y5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High expectations of behaviour and learning – following the values, being good role models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Taking some responsibility for their learning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More independence in their work</a:t>
            </a:r>
          </a:p>
        </p:txBody>
      </p:sp>
    </p:spTree>
    <p:extLst>
      <p:ext uri="{BB962C8B-B14F-4D97-AF65-F5344CB8AC3E}">
        <p14:creationId xmlns:p14="http://schemas.microsoft.com/office/powerpoint/2010/main" val="27278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Home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512216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Children should be reading at home daily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It will be set on a Thursday and due in on the following Wednesday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One piece of English (</a:t>
            </a:r>
            <a:r>
              <a:rPr lang="en-US" sz="3000" dirty="0" err="1"/>
              <a:t>SPaG</a:t>
            </a:r>
            <a:r>
              <a:rPr lang="en-US" sz="3000" dirty="0"/>
              <a:t> or reading comprehension), </a:t>
            </a:r>
            <a:r>
              <a:rPr lang="en-US" sz="3000" dirty="0" err="1"/>
              <a:t>MyMaths</a:t>
            </a:r>
            <a:r>
              <a:rPr lang="en-US" sz="3000" dirty="0"/>
              <a:t>, spellings (test will be on a Wednesday</a:t>
            </a:r>
            <a:r>
              <a:rPr lang="en-US" sz="3000" smtClean="0"/>
              <a:t>) Spelling </a:t>
            </a:r>
            <a:r>
              <a:rPr lang="en-US" sz="3000" dirty="0" smtClean="0"/>
              <a:t>Shed can be used</a:t>
            </a:r>
            <a:endParaRPr lang="en-US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Brain builders half termly</a:t>
            </a:r>
          </a:p>
        </p:txBody>
      </p:sp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trips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Nature walk with year 1 </a:t>
            </a:r>
            <a:r>
              <a:rPr lang="en-US" sz="3000"/>
              <a:t>in October</a:t>
            </a:r>
            <a:endParaRPr lang="en-US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err="1"/>
              <a:t>Ufton</a:t>
            </a:r>
            <a:r>
              <a:rPr lang="en-US" sz="3000" dirty="0"/>
              <a:t> Court in October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May be other local trips or a whole school trip at some point</a:t>
            </a:r>
          </a:p>
        </p:txBody>
      </p:sp>
    </p:spTree>
    <p:extLst>
      <p:ext uri="{BB962C8B-B14F-4D97-AF65-F5344CB8AC3E}">
        <p14:creationId xmlns:p14="http://schemas.microsoft.com/office/powerpoint/2010/main" val="228383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timetable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PE Wednesdays and Fridays – come in in PE kit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Generally, English and Maths in the mornings and other subjects in the afternoons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Gates open at 8.35 and it is important that children are in school as promptly as possible as we start our learning during soft start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2378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Relationships and sex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Policy and coverage on school website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A letter will go home to parents before we teach this</a:t>
            </a:r>
          </a:p>
        </p:txBody>
      </p:sp>
    </p:spTree>
    <p:extLst>
      <p:ext uri="{BB962C8B-B14F-4D97-AF65-F5344CB8AC3E}">
        <p14:creationId xmlns:p14="http://schemas.microsoft.com/office/powerpoint/2010/main" val="301875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1"/>
            <a:ext cx="6766560" cy="534291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We carry out assessments in school at the end of Autumn, Spring and Summer Terms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We will report to parents after Christmas, after Easter and in the summer term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After Christmas and Easter, this will just be a printout of where your child is in relation to age-related expectations:</a:t>
            </a:r>
          </a:p>
          <a:p>
            <a:pPr marL="1143000" lvl="1" indent="-457200"/>
            <a:r>
              <a:rPr lang="en-US" sz="3000" dirty="0"/>
              <a:t>WTS – working towards the expected standard</a:t>
            </a:r>
          </a:p>
          <a:p>
            <a:pPr marL="1143000" lvl="1" indent="-457200"/>
            <a:r>
              <a:rPr lang="en-US" sz="3000" dirty="0"/>
              <a:t>EXS – working at the age-related expected standard</a:t>
            </a:r>
          </a:p>
          <a:p>
            <a:pPr marL="1143000" lvl="1" indent="-457200"/>
            <a:r>
              <a:rPr lang="en-US" sz="3000" dirty="0"/>
              <a:t>GDS – working at greater depth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In the summer term, this will be a full written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Children start a new set of objectives each year, so they won’t necessarily be achieving EXS in the autumn – this doesn’t mean they aren’t on track for achieving EXS in the summer </a:t>
            </a:r>
          </a:p>
        </p:txBody>
      </p:sp>
    </p:spTree>
    <p:extLst>
      <p:ext uri="{BB962C8B-B14F-4D97-AF65-F5344CB8AC3E}">
        <p14:creationId xmlns:p14="http://schemas.microsoft.com/office/powerpoint/2010/main" val="1872847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Important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872359"/>
            <a:ext cx="6766560" cy="5775329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17</a:t>
            </a:r>
            <a:r>
              <a:rPr lang="en-US" sz="3000" baseline="30000" dirty="0"/>
              <a:t>th</a:t>
            </a:r>
            <a:r>
              <a:rPr lang="en-US" sz="3000" dirty="0"/>
              <a:t> September: whole school flu </a:t>
            </a:r>
            <a:r>
              <a:rPr lang="en-US" sz="3000" dirty="0" err="1"/>
              <a:t>immunisation</a:t>
            </a:r>
            <a:endParaRPr lang="en-US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27</a:t>
            </a:r>
            <a:r>
              <a:rPr lang="en-US" sz="3000" baseline="30000" dirty="0"/>
              <a:t>th</a:t>
            </a:r>
            <a:r>
              <a:rPr lang="en-US" sz="3000" dirty="0"/>
              <a:t> September: McMillian cake sale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1</a:t>
            </a:r>
            <a:r>
              <a:rPr lang="en-US" sz="3000" baseline="30000" dirty="0"/>
              <a:t>st</a:t>
            </a:r>
            <a:r>
              <a:rPr lang="en-US" sz="3000" dirty="0"/>
              <a:t> October: Nature walk with Year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3</a:t>
            </a:r>
            <a:r>
              <a:rPr lang="en-US" sz="3000" baseline="30000" dirty="0"/>
              <a:t>rd</a:t>
            </a:r>
            <a:r>
              <a:rPr lang="en-US" sz="3000" dirty="0"/>
              <a:t> October: </a:t>
            </a:r>
            <a:r>
              <a:rPr lang="en-US" sz="3000" dirty="0" err="1"/>
              <a:t>Ufton</a:t>
            </a:r>
            <a:r>
              <a:rPr lang="en-US" sz="3000" dirty="0"/>
              <a:t> Court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8</a:t>
            </a:r>
            <a:r>
              <a:rPr lang="en-US" sz="3000" baseline="30000" dirty="0"/>
              <a:t>th</a:t>
            </a:r>
            <a:r>
              <a:rPr lang="en-US" sz="3000" dirty="0"/>
              <a:t> October: school photographs (individual)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14</a:t>
            </a:r>
            <a:r>
              <a:rPr lang="en-US" sz="3000" baseline="30000" dirty="0"/>
              <a:t>th</a:t>
            </a:r>
            <a:r>
              <a:rPr lang="en-US" sz="3000" dirty="0"/>
              <a:t> African drumming workshop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23</a:t>
            </a:r>
            <a:r>
              <a:rPr lang="en-US" sz="3000" baseline="30000" dirty="0"/>
              <a:t>rd</a:t>
            </a:r>
            <a:r>
              <a:rPr lang="en-US" sz="3000" dirty="0"/>
              <a:t> October 9.30am: Harvest Service in church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11</a:t>
            </a:r>
            <a:r>
              <a:rPr lang="en-US" sz="3000" baseline="30000" dirty="0"/>
              <a:t>th</a:t>
            </a:r>
            <a:r>
              <a:rPr lang="en-US" sz="3000" dirty="0"/>
              <a:t> November: Remembrance Day service in playground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25</a:t>
            </a:r>
            <a:r>
              <a:rPr lang="en-US" sz="3000" baseline="30000" dirty="0"/>
              <a:t>th</a:t>
            </a:r>
            <a:r>
              <a:rPr lang="en-US" sz="3000" dirty="0"/>
              <a:t> November: Art galley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2</a:t>
            </a:r>
            <a:r>
              <a:rPr lang="en-US" sz="3000" baseline="30000" dirty="0"/>
              <a:t>nd</a:t>
            </a:r>
            <a:r>
              <a:rPr lang="en-US" sz="3000" dirty="0"/>
              <a:t> December 10am: KS2 tree trimming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18</a:t>
            </a:r>
            <a:r>
              <a:rPr lang="en-US" sz="3000" baseline="30000" dirty="0"/>
              <a:t>th</a:t>
            </a:r>
            <a:r>
              <a:rPr lang="en-US" sz="3000" dirty="0"/>
              <a:t> December: Church Christmas service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12</a:t>
            </a:r>
            <a:r>
              <a:rPr lang="en-US" sz="3000" baseline="30000" dirty="0"/>
              <a:t>th</a:t>
            </a:r>
            <a:r>
              <a:rPr lang="en-US" sz="3000" dirty="0"/>
              <a:t> February: Year 5 assembly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17</a:t>
            </a:r>
            <a:r>
              <a:rPr lang="en-US" sz="3000" baseline="30000" dirty="0"/>
              <a:t>th</a:t>
            </a:r>
            <a:r>
              <a:rPr lang="en-US" sz="3000" dirty="0"/>
              <a:t> March: Work viewing afternoon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1</a:t>
            </a:r>
            <a:r>
              <a:rPr lang="en-US" sz="3000" baseline="30000" dirty="0"/>
              <a:t>st</a:t>
            </a:r>
            <a:r>
              <a:rPr lang="en-US" sz="3000" dirty="0"/>
              <a:t> April: Rock </a:t>
            </a:r>
            <a:r>
              <a:rPr lang="en-US" sz="3000" dirty="0" err="1"/>
              <a:t>kidz</a:t>
            </a:r>
            <a:endParaRPr lang="en-US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2</a:t>
            </a:r>
            <a:r>
              <a:rPr lang="en-US" sz="3000" baseline="30000" dirty="0"/>
              <a:t>nd</a:t>
            </a:r>
            <a:r>
              <a:rPr lang="en-US" sz="3000" dirty="0"/>
              <a:t> April: Easter church service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28</a:t>
            </a:r>
            <a:r>
              <a:rPr lang="en-US" sz="3000" baseline="30000" dirty="0"/>
              <a:t>th</a:t>
            </a:r>
            <a:r>
              <a:rPr lang="en-US" sz="3000" dirty="0"/>
              <a:t> April: Parents meetings 1:30-5pm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29</a:t>
            </a:r>
            <a:r>
              <a:rPr lang="en-US" sz="3000" baseline="30000" dirty="0"/>
              <a:t>th</a:t>
            </a:r>
            <a:r>
              <a:rPr lang="en-US" sz="3000" dirty="0"/>
              <a:t> April: Parents meetings 1:30-4pm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30</a:t>
            </a:r>
            <a:r>
              <a:rPr lang="en-US" sz="3000" baseline="30000" dirty="0"/>
              <a:t>th</a:t>
            </a:r>
            <a:r>
              <a:rPr lang="en-US" sz="3000" dirty="0"/>
              <a:t> April: Class photos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7</a:t>
            </a:r>
            <a:r>
              <a:rPr lang="en-US" sz="3000" baseline="30000" dirty="0"/>
              <a:t>th</a:t>
            </a:r>
            <a:r>
              <a:rPr lang="en-US" sz="3000" dirty="0"/>
              <a:t> July: Meet the teacher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10</a:t>
            </a:r>
            <a:r>
              <a:rPr lang="en-US" sz="3000" baseline="30000" dirty="0"/>
              <a:t>th</a:t>
            </a:r>
            <a:r>
              <a:rPr lang="en-US" sz="3000" dirty="0"/>
              <a:t> July: KS2 sports 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21</a:t>
            </a:r>
            <a:r>
              <a:rPr lang="en-US" sz="3000" baseline="30000" dirty="0"/>
              <a:t>st</a:t>
            </a:r>
            <a:r>
              <a:rPr lang="en-US" sz="3000" dirty="0"/>
              <a:t> July 9.30am – leavers’ service in church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21</a:t>
            </a:r>
            <a:r>
              <a:rPr lang="en-US" sz="3000" baseline="30000" dirty="0"/>
              <a:t>st</a:t>
            </a:r>
            <a:r>
              <a:rPr lang="en-US" sz="3000" dirty="0"/>
              <a:t> July reports home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 txBox="1">
            <a:spLocks/>
          </p:cNvSpPr>
          <p:nvPr/>
        </p:nvSpPr>
        <p:spPr>
          <a:xfrm>
            <a:off x="116378" y="1321724"/>
            <a:ext cx="3175462" cy="40150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We try our best to keep these dates, but sometimes we have to make changes for reasons out of our control – this will always be communicated as early as we can</a:t>
            </a:r>
          </a:p>
        </p:txBody>
      </p:sp>
    </p:spTree>
    <p:extLst>
      <p:ext uri="{BB962C8B-B14F-4D97-AF65-F5344CB8AC3E}">
        <p14:creationId xmlns:p14="http://schemas.microsoft.com/office/powerpoint/2010/main" val="3802657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See school website for any important info, including dates and this Power Point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Please contact me via the school office if you ever </a:t>
            </a:r>
            <a:r>
              <a:rPr lang="en-US" sz="3000"/>
              <a:t>need to.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83042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DFAF6"/>
      </a:lt1>
      <a:dk2>
        <a:srgbClr val="44546A"/>
      </a:dk2>
      <a:lt2>
        <a:srgbClr val="E7E6E6"/>
      </a:lt2>
      <a:accent1>
        <a:srgbClr val="F5CDCE"/>
      </a:accent1>
      <a:accent2>
        <a:srgbClr val="DE8C8C"/>
      </a:accent2>
      <a:accent3>
        <a:srgbClr val="AAC3E8"/>
      </a:accent3>
      <a:accent4>
        <a:srgbClr val="D2D592"/>
      </a:accent4>
      <a:accent5>
        <a:srgbClr val="CCBE89"/>
      </a:accent5>
      <a:accent6>
        <a:srgbClr val="1F2C8F"/>
      </a:accent6>
      <a:hlink>
        <a:srgbClr val="1F2C8F"/>
      </a:hlink>
      <a:folHlink>
        <a:srgbClr val="AAC3E9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78438558_Win32_v2" id="{4C05A457-285D-454C-A9EA-F338443A797C}" vid="{298C0BDB-2F83-41C5-B87D-3BE7246FD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0A320C6C95B342937E5091725939A0" ma:contentTypeVersion="15" ma:contentTypeDescription="Create a new document." ma:contentTypeScope="" ma:versionID="9fa57d8c2c2af51b7512c2635b52c8ea">
  <xsd:schema xmlns:xsd="http://www.w3.org/2001/XMLSchema" xmlns:xs="http://www.w3.org/2001/XMLSchema" xmlns:p="http://schemas.microsoft.com/office/2006/metadata/properties" xmlns:ns2="9b0aa1bb-047d-43aa-9db2-5dc2b54a8373" xmlns:ns3="b64ef786-5320-409a-84ea-892bbe30561c" targetNamespace="http://schemas.microsoft.com/office/2006/metadata/properties" ma:root="true" ma:fieldsID="bdf3f3ed4d96b02a7d2ca2baabfe543e" ns2:_="" ns3:_="">
    <xsd:import namespace="9b0aa1bb-047d-43aa-9db2-5dc2b54a8373"/>
    <xsd:import namespace="b64ef786-5320-409a-84ea-892bbe305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aa1bb-047d-43aa-9db2-5dc2b54a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316ca4a-d227-43c7-9a58-5179a2bc29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4ef786-5320-409a-84ea-892bbe30561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0be9a93-2bc8-4333-aad3-da94f4cca7a6}" ma:internalName="TaxCatchAll" ma:showField="CatchAllData" ma:web="b64ef786-5320-409a-84ea-892bbe305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4ef786-5320-409a-84ea-892bbe30561c" xsi:nil="true"/>
    <lcf76f155ced4ddcb4097134ff3c332f xmlns="9b0aa1bb-047d-43aa-9db2-5dc2b54a837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D2ED2F-BDEE-47B8-82AA-B088E838B0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48F49F-7DFE-463C-BEA2-F11BB487AD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0aa1bb-047d-43aa-9db2-5dc2b54a8373"/>
    <ds:schemaRef ds:uri="b64ef786-5320-409a-84ea-892bbe3056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7EB4D8-2DC8-4900-B296-3F8E8CD9E6AE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64ef786-5320-409a-84ea-892bbe30561c"/>
    <ds:schemaRef ds:uri="9b0aa1bb-047d-43aa-9db2-5dc2b54a8373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{CE15C6B5-1050-4C1B-BAE7-091BE5FC56AC}tf78438558_win32</Template>
  <TotalTime>598</TotalTime>
  <Words>517</Words>
  <Application>Microsoft Office PowerPoint</Application>
  <PresentationFormat>Widescreen</PresentationFormat>
  <Paragraphs>63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Sabon Next LT</vt:lpstr>
      <vt:lpstr>Office Theme</vt:lpstr>
      <vt:lpstr>Meet the teacher</vt:lpstr>
      <vt:lpstr>Y5 expectations</vt:lpstr>
      <vt:lpstr>Home learning</vt:lpstr>
      <vt:lpstr>trips</vt:lpstr>
      <vt:lpstr>timetable</vt:lpstr>
      <vt:lpstr>RSE</vt:lpstr>
      <vt:lpstr>assessment</vt:lpstr>
      <vt:lpstr>Important dates</vt:lpstr>
      <vt:lpstr>other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subject/>
  <dc:creator>Claire Tracy</dc:creator>
  <cp:lastModifiedBy>Emily McDonald</cp:lastModifiedBy>
  <cp:revision>15</cp:revision>
  <dcterms:created xsi:type="dcterms:W3CDTF">2023-09-13T13:02:07Z</dcterms:created>
  <dcterms:modified xsi:type="dcterms:W3CDTF">2024-09-13T07:22:45Z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0x0101001B0A320C6C95B342937E5091725939A0</vt:lpwstr>
  </property>
  <property fmtid="{D5CDD505-2E9C-101B-9397-08002B2CF9AE}" pid="3" name="MediaServiceImageTags">
    <vt:lpwstr/>
  </property>
</Properties>
</file>