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EB"/>
    <a:srgbClr val="FFF0D2"/>
    <a:srgbClr val="FFD3CC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42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9369" y="2657961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Swirl with New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61772" y="2312340"/>
            <a:ext cx="144611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Tomato Pasta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4153" y="1442090"/>
            <a:ext cx="128350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352322" y="3401724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 Cake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759727" y="2618542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Veggie Meatballs in Tomato Sauce with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07891" y="139469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821206" y="1712170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Jelly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Mandarins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788359" y="2233742"/>
            <a:ext cx="13217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 Shilpa’s Chicken Korma with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234218" y="575581"/>
            <a:ext cx="15624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of the Day, Stuffing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Gravy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491" y="922867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 Wellington, Stuffing, Roast Potatoes &amp; Gravy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5353771" y="1724128"/>
            <a:ext cx="12835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Freshly Chopped Fruit Medley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4197364" y="598370"/>
            <a:ext cx="1119743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choice of Burger (Beef &amp; Bean or Vegan) with Toppings and Potato Wedges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2387004" y="178521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Lemon Drizzle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3910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306804" y="2576652"/>
            <a:ext cx="13258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Cheese Omelette with Chips &amp;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541208" y="3794386"/>
            <a:ext cx="82736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choice of Tomato 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or Carbonara Pasta with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Toppings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Jam and Coconut Sponge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Chicken Pie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Mashed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68604" y="1013694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Veggie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Bolognaise with Garlic Bread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Drizzle Cake with Chocolate Sauce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251798" y="3808259"/>
            <a:ext cx="14874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Sausages, Onions and Gravy with Roast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45271" y="4154602"/>
            <a:ext cx="128655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Veggie Sausages, Onions and Gravy with Roast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57600" y="3469185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89948" y="3186700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3897562" y="4192403"/>
            <a:ext cx="14329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Vegetable Fajitas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3928954" y="3361754"/>
            <a:ext cx="13774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 Crumble with Custard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781" y="298147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33968" y="2192307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67713" y="3018680"/>
            <a:ext cx="1280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84460" y="498351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Melting Moment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Biscuit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251166" y="978815"/>
            <a:ext cx="13716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Bean Pasty with Chips &amp; Tomato Sauce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611542" y="563301"/>
            <a:ext cx="126127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Cheese and Tomato Pizza with </a:t>
            </a:r>
            <a:r>
              <a:rPr lang="en-US" sz="750">
                <a:solidFill>
                  <a:prstClr val="black"/>
                </a:solidFill>
                <a:latin typeface="Century Gothic" panose="020B0502020202020204" pitchFamily="34" charset="0"/>
              </a:rPr>
              <a:t>Pasta Salad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37944" y="1000455"/>
            <a:ext cx="124272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Chef Mariam’s Vegetable Couscous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21588" y="497457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Iced Sponge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54176" y="4635904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Sausage Roll with Potato Wedges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19277" y="2666081"/>
            <a:ext cx="134918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Loaded Jackets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Cookie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306423" y="2501778"/>
            <a:ext cx="1325542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A choice of BBQ or Lemon &amp; Herb Chicken or Vegan Quorn, with Seasoned Potatoes and Salads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21865" y="4995884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Fruit Platter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9948" y="4674318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722346" y="616118"/>
            <a:ext cx="14801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Spaghetti Bolognaise with Garlic Bread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553141" y="4991528"/>
            <a:ext cx="16287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Peach Upside Down Cake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39080" y="3771660"/>
            <a:ext cx="154733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or Salmon Fishcake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285229" y="4650800"/>
            <a:ext cx="130476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118878" y="339836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Vanilla Shortbread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6AFF4413-2E51-2FCC-E390-560069886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46" y="772462"/>
            <a:ext cx="147249" cy="152424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88059" y="5416035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0882" y="5427614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938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76103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197364" y="132211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296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56820" y="315611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4989" y="341517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85940" y="324337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2940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44785" y="294691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76104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17559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56820" y="46430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3669" y="492510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07522" y="42223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Autumn/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2023/ 2024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DFB55-F7A5-9995-3960-5AF20BAF163A}"/>
              </a:ext>
            </a:extLst>
          </p:cNvPr>
          <p:cNvCxnSpPr/>
          <p:nvPr/>
        </p:nvCxnSpPr>
        <p:spPr>
          <a:xfrm>
            <a:off x="7010314" y="25801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D0D86226-164C-B808-061F-1FDC74253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109439" y="4403919"/>
            <a:ext cx="217137" cy="132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1682" y="4277937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Macaroni Cheese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1D866A04-A77A-4C0F-5EEF-B9DC033B4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961660" y="1197579"/>
            <a:ext cx="217137" cy="132893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95BAA7C-9343-2F5E-B480-076B72E7E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79449" y="1185570"/>
            <a:ext cx="217137" cy="132893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4CFA09C1-A9D0-7260-A6AA-C93148219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9851" y="2349767"/>
            <a:ext cx="217137" cy="132893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94F13C2E-29BD-3097-1317-180C91923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41086" y="3004497"/>
            <a:ext cx="217137" cy="132893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84BBA7F5-35B3-6DA6-8734-F77554ACC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291" y="2682639"/>
            <a:ext cx="217137" cy="132893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C76D9B1F-47DB-EDF5-070D-F1BB467E0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0030" y="4472762"/>
            <a:ext cx="217137" cy="132893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75ACD778-093D-60FD-AAE7-53355191A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93164" y="865332"/>
            <a:ext cx="217137" cy="1328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/>
          <p:nvPr/>
        </p:nvCxnSpPr>
        <p:spPr>
          <a:xfrm>
            <a:off x="5592326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839B9C09-5614-F215-9E5F-2B4B45BDBC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13" y="612035"/>
            <a:ext cx="362631" cy="505651"/>
          </a:xfrm>
          <a:prstGeom prst="rect">
            <a:avLst/>
          </a:prstGeom>
        </p:spPr>
      </p:pic>
      <p:pic>
        <p:nvPicPr>
          <p:cNvPr id="44" name="Picture 43" descr="A picture containing shape&#10;&#10;Description automatically generated">
            <a:extLst>
              <a:ext uri="{FF2B5EF4-FFF2-40B4-BE49-F238E27FC236}">
                <a16:creationId xmlns:a16="http://schemas.microsoft.com/office/drawing/2014/main" id="{8B36B747-FCE9-BCAD-7BCB-18B7324DC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724">
            <a:off x="7925337" y="2178136"/>
            <a:ext cx="245174" cy="212042"/>
          </a:xfrm>
          <a:prstGeom prst="rect">
            <a:avLst/>
          </a:prstGeom>
        </p:spPr>
      </p:pic>
      <p:pic>
        <p:nvPicPr>
          <p:cNvPr id="47" name="Picture 46" descr="A picture containing shape&#10;&#10;Description automatically generated">
            <a:extLst>
              <a:ext uri="{FF2B5EF4-FFF2-40B4-BE49-F238E27FC236}">
                <a16:creationId xmlns:a16="http://schemas.microsoft.com/office/drawing/2014/main" id="{1A0811D2-D3F1-A7C3-4C81-EE6DB9D7F9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762">
            <a:off x="3624926" y="947090"/>
            <a:ext cx="245174" cy="21204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B29EF4-F1AB-90DD-DCEE-3A4F3B2645EF}"/>
              </a:ext>
            </a:extLst>
          </p:cNvPr>
          <p:cNvSpPr txBox="1"/>
          <p:nvPr/>
        </p:nvSpPr>
        <p:spPr>
          <a:xfrm>
            <a:off x="3943124" y="3771660"/>
            <a:ext cx="13750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Mexican Beef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FF4FB-8637-4872-2AA4-D135630B2ECE}"/>
              </a:ext>
            </a:extLst>
          </p:cNvPr>
          <p:cNvSpPr txBox="1"/>
          <p:nvPr/>
        </p:nvSpPr>
        <p:spPr>
          <a:xfrm>
            <a:off x="8251705" y="4234877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BBQ Quorn Fillet with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8114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AC6BAB3-7575-04C2-ACBD-56154106B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77" y="1777336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64EF044-653A-B23E-8813-034B7AFB8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99" y="3378668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8FB38F4C-ABFC-AA19-A8EB-DF0B9A3D9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3" y="2618857"/>
            <a:ext cx="171798" cy="170477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0A42055-845F-6F94-DB91-68E7D2D79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12" y="2307223"/>
            <a:ext cx="171798" cy="170477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AB034F65-6B7A-F76E-18D5-4C4FF8ACC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02" y="3865083"/>
            <a:ext cx="171798" cy="170477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6653FC45-92C2-789D-C3B5-17B36C88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27" y="4296572"/>
            <a:ext cx="171798" cy="170477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6B662A6-25A2-219A-97E0-F0026D656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2" y="620895"/>
            <a:ext cx="171798" cy="170477"/>
          </a:xfrm>
          <a:prstGeom prst="rect">
            <a:avLst/>
          </a:prstGeom>
        </p:spPr>
      </p:pic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775E8C91-8F68-7066-382B-D1D46072E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0064" y="1886537"/>
            <a:ext cx="217137" cy="132893"/>
          </a:xfrm>
          <a:prstGeom prst="rect">
            <a:avLst/>
          </a:prstGeom>
        </p:spPr>
      </p:pic>
      <p:pic>
        <p:nvPicPr>
          <p:cNvPr id="70" name="Picture 69" descr="A picture containing object&#10;&#10;Description automatically generated">
            <a:extLst>
              <a:ext uri="{FF2B5EF4-FFF2-40B4-BE49-F238E27FC236}">
                <a16:creationId xmlns:a16="http://schemas.microsoft.com/office/drawing/2014/main" id="{C6DC7A1F-DE8D-57BE-262F-2E9B00B9E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08523" y="1770463"/>
            <a:ext cx="217137" cy="132893"/>
          </a:xfrm>
          <a:prstGeom prst="rect">
            <a:avLst/>
          </a:prstGeom>
        </p:spPr>
      </p:pic>
      <p:pic>
        <p:nvPicPr>
          <p:cNvPr id="72" name="Picture 71" descr="A picture containing object&#10;&#10;Description automatically generated">
            <a:extLst>
              <a:ext uri="{FF2B5EF4-FFF2-40B4-BE49-F238E27FC236}">
                <a16:creationId xmlns:a16="http://schemas.microsoft.com/office/drawing/2014/main" id="{CB8BB6A9-D44A-C706-10DD-4F3F81858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76016" y="1814472"/>
            <a:ext cx="217137" cy="132893"/>
          </a:xfrm>
          <a:prstGeom prst="rect">
            <a:avLst/>
          </a:prstGeom>
        </p:spPr>
      </p:pic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7C7F9E13-15E2-2CB8-F39D-5847BB4FA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94862" y="3518560"/>
            <a:ext cx="217137" cy="132893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E5A1B30B-F748-5DBE-7EC9-EA371BFDA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33" y="3877719"/>
            <a:ext cx="147249" cy="152424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0B7DE577-6D44-6278-CDA5-BF3EAD56B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02" y="3878390"/>
            <a:ext cx="147249" cy="152424"/>
          </a:xfrm>
          <a:prstGeom prst="rect">
            <a:avLst/>
          </a:prstGeom>
        </p:spPr>
      </p:pic>
      <p:pic>
        <p:nvPicPr>
          <p:cNvPr id="78" name="Picture 77" descr="A picture containing object&#10;&#10;Description automatically generated">
            <a:extLst>
              <a:ext uri="{FF2B5EF4-FFF2-40B4-BE49-F238E27FC236}">
                <a16:creationId xmlns:a16="http://schemas.microsoft.com/office/drawing/2014/main" id="{39CED0CC-0C0E-02D9-686B-9912E4BA0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37111" y="4396641"/>
            <a:ext cx="217137" cy="132893"/>
          </a:xfrm>
          <a:prstGeom prst="rect">
            <a:avLst/>
          </a:prstGeom>
        </p:spPr>
      </p:pic>
      <p:pic>
        <p:nvPicPr>
          <p:cNvPr id="79" name="Picture 78" descr="A picture containing object&#10;&#10;Description automatically generated">
            <a:extLst>
              <a:ext uri="{FF2B5EF4-FFF2-40B4-BE49-F238E27FC236}">
                <a16:creationId xmlns:a16="http://schemas.microsoft.com/office/drawing/2014/main" id="{388C5420-1417-65F4-3112-C12439478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867462" y="4381731"/>
            <a:ext cx="217137" cy="132893"/>
          </a:xfrm>
          <a:prstGeom prst="rect">
            <a:avLst/>
          </a:prstGeom>
        </p:spPr>
      </p:pic>
      <p:pic>
        <p:nvPicPr>
          <p:cNvPr id="84" name="Picture 83" descr="A picture containing object&#10;&#10;Description automatically generated">
            <a:extLst>
              <a:ext uri="{FF2B5EF4-FFF2-40B4-BE49-F238E27FC236}">
                <a16:creationId xmlns:a16="http://schemas.microsoft.com/office/drawing/2014/main" id="{694BB1FC-A9AD-9A22-58C0-6717444D8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2950" y="5088165"/>
            <a:ext cx="217137" cy="132893"/>
          </a:xfrm>
          <a:prstGeom prst="rect">
            <a:avLst/>
          </a:prstGeom>
        </p:spPr>
      </p:pic>
      <p:pic>
        <p:nvPicPr>
          <p:cNvPr id="86" name="Picture 85" descr="A picture containing object&#10;&#10;Description automatically generated">
            <a:extLst>
              <a:ext uri="{FF2B5EF4-FFF2-40B4-BE49-F238E27FC236}">
                <a16:creationId xmlns:a16="http://schemas.microsoft.com/office/drawing/2014/main" id="{0954B6B0-F993-1DFC-5120-01BBE934D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579" y="5056134"/>
            <a:ext cx="217137" cy="132893"/>
          </a:xfrm>
          <a:prstGeom prst="rect">
            <a:avLst/>
          </a:prstGeom>
        </p:spPr>
      </p:pic>
      <p:pic>
        <p:nvPicPr>
          <p:cNvPr id="87" name="Picture 86" descr="A picture containing object&#10;&#10;Description automatically generated">
            <a:extLst>
              <a:ext uri="{FF2B5EF4-FFF2-40B4-BE49-F238E27FC236}">
                <a16:creationId xmlns:a16="http://schemas.microsoft.com/office/drawing/2014/main" id="{D36C1D16-A480-0410-E6AA-D541E2C90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66883" y="3382021"/>
            <a:ext cx="217137" cy="132893"/>
          </a:xfrm>
          <a:prstGeom prst="rect">
            <a:avLst/>
          </a:prstGeom>
        </p:spPr>
      </p:pic>
      <p:pic>
        <p:nvPicPr>
          <p:cNvPr id="89" name="Picture 88" descr="A picture containing graphics, font, text, graphic design&#10;&#10;Description automatically generated">
            <a:extLst>
              <a:ext uri="{FF2B5EF4-FFF2-40B4-BE49-F238E27FC236}">
                <a16:creationId xmlns:a16="http://schemas.microsoft.com/office/drawing/2014/main" id="{8D552315-F2FB-8A39-77F0-0339FA16B2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76" y="2221092"/>
            <a:ext cx="740364" cy="280685"/>
          </a:xfrm>
          <a:prstGeom prst="rect">
            <a:avLst/>
          </a:prstGeom>
        </p:spPr>
      </p:pic>
      <p:pic>
        <p:nvPicPr>
          <p:cNvPr id="94" name="Picture 93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D7E849DB-7B73-0C45-F7BF-3789D8FBA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53" y="3830984"/>
            <a:ext cx="588953" cy="588953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5B51C179-2F25-F152-BDEB-2B2B4B263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429" y="1205518"/>
            <a:ext cx="217137" cy="13289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30/10/2023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20/11/2023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15/01/2024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05/02/2024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04/03/2024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25/03/2024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06/11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27/11/2023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01/01/2024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19/02/2024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13/11/2023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04/12/2023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08/01/2024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29/01/2024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26/02/2024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r>
              <a:rPr lang="en-GB" sz="750">
                <a:solidFill>
                  <a:schemeClr val="bg1"/>
                </a:solidFill>
                <a:latin typeface="Century Gothic"/>
              </a:rPr>
              <a:t>8/03/2024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0D3EA817F6484A9119CAE7A92AB9AE" ma:contentTypeVersion="14" ma:contentTypeDescription="Create a new document." ma:contentTypeScope="" ma:versionID="6dfe6cdf1f8a47eb2b464ea91e2b5e35">
  <xsd:schema xmlns:xsd="http://www.w3.org/2001/XMLSchema" xmlns:xs="http://www.w3.org/2001/XMLSchema" xmlns:p="http://schemas.microsoft.com/office/2006/metadata/properties" xmlns:ns2="f03d3957-dde0-4f1b-84cb-585d8d6558cc" xmlns:ns3="b732fda6-bb2c-4471-bf64-7e1f3c8a0cb7" targetNamespace="http://schemas.microsoft.com/office/2006/metadata/properties" ma:root="true" ma:fieldsID="47d30da132a276a296f7f4e1c33e527c" ns2:_="" ns3:_="">
    <xsd:import namespace="f03d3957-dde0-4f1b-84cb-585d8d6558cc"/>
    <xsd:import namespace="b732fda6-bb2c-4471-bf64-7e1f3c8a0c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d3957-dde0-4f1b-84cb-585d8d6558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316ca4a-d227-43c7-9a58-5179a2bc29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32fda6-bb2c-4471-bf64-7e1f3c8a0cb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756b9d7-2f99-4ab5-b1df-7352f0f06c69}" ma:internalName="TaxCatchAll" ma:showField="CatchAllData" ma:web="b732fda6-bb2c-4471-bf64-7e1f3c8a0c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3d3957-dde0-4f1b-84cb-585d8d6558cc">
      <Terms xmlns="http://schemas.microsoft.com/office/infopath/2007/PartnerControls"/>
    </lcf76f155ced4ddcb4097134ff3c332f>
    <TaxCatchAll xmlns="b732fda6-bb2c-4471-bf64-7e1f3c8a0cb7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DF5C4A-B39C-429A-832F-533C435A1D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3d3957-dde0-4f1b-84cb-585d8d6558cc"/>
    <ds:schemaRef ds:uri="b732fda6-bb2c-4471-bf64-7e1f3c8a0c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b732fda6-bb2c-4471-bf64-7e1f3c8a0cb7"/>
    <ds:schemaRef ds:uri="http://schemas.openxmlformats.org/package/2006/metadata/core-properties"/>
    <ds:schemaRef ds:uri="f03d3957-dde0-4f1b-84cb-585d8d6558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371</Words>
  <Application>Microsoft Office PowerPoint</Application>
  <PresentationFormat>A4 Paper (210x297 mm)</PresentationFormat>
  <Paragraphs>103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Helen Miles</cp:lastModifiedBy>
  <cp:revision>4</cp:revision>
  <cp:lastPrinted>2020-03-11T16:56:56Z</cp:lastPrinted>
  <dcterms:created xsi:type="dcterms:W3CDTF">2014-08-19T19:35:20Z</dcterms:created>
  <dcterms:modified xsi:type="dcterms:W3CDTF">2023-10-20T07:37:14Z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0x010100280D3EA817F6484A9119CAE7A92AB9AE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