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2B0FF5-0A11-4581-98B4-BF4BDA2EF7EA}" v="57" dt="2024-09-16T11:26:20.5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y Kaye" userId="c7fa422ff2621a18" providerId="LiveId" clId="{F62B0FF5-0A11-4581-98B4-BF4BDA2EF7EA}"/>
    <pc:docChg chg="undo custSel addSld modSld modMainMaster">
      <pc:chgData name="Amy Kaye" userId="c7fa422ff2621a18" providerId="LiveId" clId="{F62B0FF5-0A11-4581-98B4-BF4BDA2EF7EA}" dt="2024-09-16T11:26:32.737" v="2715" actId="1076"/>
      <pc:docMkLst>
        <pc:docMk/>
      </pc:docMkLst>
      <pc:sldChg chg="addSp delSp modSp mod setBg">
        <pc:chgData name="Amy Kaye" userId="c7fa422ff2621a18" providerId="LiveId" clId="{F62B0FF5-0A11-4581-98B4-BF4BDA2EF7EA}" dt="2024-09-16T11:26:32.737" v="2715" actId="1076"/>
        <pc:sldMkLst>
          <pc:docMk/>
          <pc:sldMk cId="3136923044" sldId="256"/>
        </pc:sldMkLst>
        <pc:picChg chg="add mod">
          <ac:chgData name="Amy Kaye" userId="c7fa422ff2621a18" providerId="LiveId" clId="{F62B0FF5-0A11-4581-98B4-BF4BDA2EF7EA}" dt="2024-09-16T11:26:32.737" v="2715" actId="1076"/>
          <ac:picMkLst>
            <pc:docMk/>
            <pc:sldMk cId="3136923044" sldId="256"/>
            <ac:picMk id="2" creationId="{EDC50F2F-78D9-3116-6D3D-F0FC1647B9EA}"/>
          </ac:picMkLst>
        </pc:picChg>
        <pc:picChg chg="del">
          <ac:chgData name="Amy Kaye" userId="c7fa422ff2621a18" providerId="LiveId" clId="{F62B0FF5-0A11-4581-98B4-BF4BDA2EF7EA}" dt="2024-09-16T11:26:17.559" v="2709" actId="478"/>
          <ac:picMkLst>
            <pc:docMk/>
            <pc:sldMk cId="3136923044" sldId="256"/>
            <ac:picMk id="6" creationId="{F64CB560-C801-2363-E205-048050B74B05}"/>
          </ac:picMkLst>
        </pc:picChg>
      </pc:sldChg>
      <pc:sldChg chg="addSp delSp modSp mod setBg">
        <pc:chgData name="Amy Kaye" userId="c7fa422ff2621a18" providerId="LiveId" clId="{F62B0FF5-0A11-4581-98B4-BF4BDA2EF7EA}" dt="2024-09-16T11:16:20.288" v="2635" actId="20577"/>
        <pc:sldMkLst>
          <pc:docMk/>
          <pc:sldMk cId="1859934701" sldId="257"/>
        </pc:sldMkLst>
        <pc:spChg chg="del">
          <ac:chgData name="Amy Kaye" userId="c7fa422ff2621a18" providerId="LiveId" clId="{F62B0FF5-0A11-4581-98B4-BF4BDA2EF7EA}" dt="2024-09-15T20:12:32.307" v="929" actId="478"/>
          <ac:spMkLst>
            <pc:docMk/>
            <pc:sldMk cId="1859934701" sldId="257"/>
            <ac:spMk id="2" creationId="{3DF4CA12-54C7-E282-C98C-DD10010C8D90}"/>
          </ac:spMkLst>
        </pc:spChg>
        <pc:spChg chg="mod">
          <ac:chgData name="Amy Kaye" userId="c7fa422ff2621a18" providerId="LiveId" clId="{F62B0FF5-0A11-4581-98B4-BF4BDA2EF7EA}" dt="2024-09-16T11:16:20.288" v="2635" actId="20577"/>
          <ac:spMkLst>
            <pc:docMk/>
            <pc:sldMk cId="1859934701" sldId="257"/>
            <ac:spMk id="3" creationId="{DDD051BE-FDA0-F804-3E5A-01879D610CFE}"/>
          </ac:spMkLst>
        </pc:spChg>
        <pc:picChg chg="add mod">
          <ac:chgData name="Amy Kaye" userId="c7fa422ff2621a18" providerId="LiveId" clId="{F62B0FF5-0A11-4581-98B4-BF4BDA2EF7EA}" dt="2024-09-15T20:12:38.852" v="931" actId="1076"/>
          <ac:picMkLst>
            <pc:docMk/>
            <pc:sldMk cId="1859934701" sldId="257"/>
            <ac:picMk id="4" creationId="{CACBB3DF-63DF-0DD9-F73C-A274B25CA429}"/>
          </ac:picMkLst>
        </pc:picChg>
        <pc:picChg chg="add del mod">
          <ac:chgData name="Amy Kaye" userId="c7fa422ff2621a18" providerId="LiveId" clId="{F62B0FF5-0A11-4581-98B4-BF4BDA2EF7EA}" dt="2024-09-15T20:24:50.070" v="1617" actId="478"/>
          <ac:picMkLst>
            <pc:docMk/>
            <pc:sldMk cId="1859934701" sldId="257"/>
            <ac:picMk id="5" creationId="{2F833E8E-6971-44D6-DEF3-EB69D25BD4A0}"/>
          </ac:picMkLst>
        </pc:picChg>
        <pc:picChg chg="add mod">
          <ac:chgData name="Amy Kaye" userId="c7fa422ff2621a18" providerId="LiveId" clId="{F62B0FF5-0A11-4581-98B4-BF4BDA2EF7EA}" dt="2024-09-15T20:25:16.828" v="1625" actId="1076"/>
          <ac:picMkLst>
            <pc:docMk/>
            <pc:sldMk cId="1859934701" sldId="257"/>
            <ac:picMk id="6" creationId="{D3B37C9C-2BF2-56C0-57B6-6F36FA3FDFEA}"/>
          </ac:picMkLst>
        </pc:picChg>
        <pc:picChg chg="add del mod">
          <ac:chgData name="Amy Kaye" userId="c7fa422ff2621a18" providerId="LiveId" clId="{F62B0FF5-0A11-4581-98B4-BF4BDA2EF7EA}" dt="2024-09-15T20:27:12.710" v="1645" actId="478"/>
          <ac:picMkLst>
            <pc:docMk/>
            <pc:sldMk cId="1859934701" sldId="257"/>
            <ac:picMk id="7" creationId="{34DBB003-2E5D-0878-33E5-F75676C099E2}"/>
          </ac:picMkLst>
        </pc:picChg>
        <pc:picChg chg="add del mod">
          <ac:chgData name="Amy Kaye" userId="c7fa422ff2621a18" providerId="LiveId" clId="{F62B0FF5-0A11-4581-98B4-BF4BDA2EF7EA}" dt="2024-09-15T20:27:39.954" v="1655" actId="478"/>
          <ac:picMkLst>
            <pc:docMk/>
            <pc:sldMk cId="1859934701" sldId="257"/>
            <ac:picMk id="8" creationId="{5ED9D0F1-C409-BDF1-90F6-B61AF58FABA5}"/>
          </ac:picMkLst>
        </pc:picChg>
        <pc:picChg chg="add del mod">
          <ac:chgData name="Amy Kaye" userId="c7fa422ff2621a18" providerId="LiveId" clId="{F62B0FF5-0A11-4581-98B4-BF4BDA2EF7EA}" dt="2024-09-15T20:28:18.645" v="1661" actId="478"/>
          <ac:picMkLst>
            <pc:docMk/>
            <pc:sldMk cId="1859934701" sldId="257"/>
            <ac:picMk id="9" creationId="{31C09513-4A49-0CCC-E4BA-51DF73D11D0C}"/>
          </ac:picMkLst>
        </pc:picChg>
        <pc:picChg chg="add mod">
          <ac:chgData name="Amy Kaye" userId="c7fa422ff2621a18" providerId="LiveId" clId="{F62B0FF5-0A11-4581-98B4-BF4BDA2EF7EA}" dt="2024-09-15T20:31:19.506" v="1665" actId="1076"/>
          <ac:picMkLst>
            <pc:docMk/>
            <pc:sldMk cId="1859934701" sldId="257"/>
            <ac:picMk id="10" creationId="{984388D4-D330-466F-4AB3-0753481543EC}"/>
          </ac:picMkLst>
        </pc:picChg>
        <pc:cxnChg chg="add mod">
          <ac:chgData name="Amy Kaye" userId="c7fa422ff2621a18" providerId="LiveId" clId="{F62B0FF5-0A11-4581-98B4-BF4BDA2EF7EA}" dt="2024-09-15T21:03:17.323" v="2617" actId="1076"/>
          <ac:cxnSpMkLst>
            <pc:docMk/>
            <pc:sldMk cId="1859934701" sldId="257"/>
            <ac:cxnSpMk id="2" creationId="{DE4C6D19-6B34-DA78-E89F-7851BA9D96CF}"/>
          </ac:cxnSpMkLst>
        </pc:cxnChg>
      </pc:sldChg>
      <pc:sldChg chg="addSp delSp modSp new mod">
        <pc:chgData name="Amy Kaye" userId="c7fa422ff2621a18" providerId="LiveId" clId="{F62B0FF5-0A11-4581-98B4-BF4BDA2EF7EA}" dt="2024-09-15T21:03:19.932" v="2618"/>
        <pc:sldMkLst>
          <pc:docMk/>
          <pc:sldMk cId="1215916869" sldId="258"/>
        </pc:sldMkLst>
        <pc:spChg chg="del mod">
          <ac:chgData name="Amy Kaye" userId="c7fa422ff2621a18" providerId="LiveId" clId="{F62B0FF5-0A11-4581-98B4-BF4BDA2EF7EA}" dt="2024-09-15T20:13:07.167" v="1011" actId="478"/>
          <ac:spMkLst>
            <pc:docMk/>
            <pc:sldMk cId="1215916869" sldId="258"/>
            <ac:spMk id="2" creationId="{6A78B0CC-BECD-0A4B-1BB9-4DFAC848AED3}"/>
          </ac:spMkLst>
        </pc:spChg>
        <pc:spChg chg="mod">
          <ac:chgData name="Amy Kaye" userId="c7fa422ff2621a18" providerId="LiveId" clId="{F62B0FF5-0A11-4581-98B4-BF4BDA2EF7EA}" dt="2024-09-15T20:19:45.142" v="1295" actId="20577"/>
          <ac:spMkLst>
            <pc:docMk/>
            <pc:sldMk cId="1215916869" sldId="258"/>
            <ac:spMk id="3" creationId="{390416F9-FCEE-1EA0-E9C1-A87AF1AAEDEA}"/>
          </ac:spMkLst>
        </pc:spChg>
        <pc:spChg chg="add del mod">
          <ac:chgData name="Amy Kaye" userId="c7fa422ff2621a18" providerId="LiveId" clId="{F62B0FF5-0A11-4581-98B4-BF4BDA2EF7EA}" dt="2024-09-15T20:13:10.390" v="1012" actId="478"/>
          <ac:spMkLst>
            <pc:docMk/>
            <pc:sldMk cId="1215916869" sldId="258"/>
            <ac:spMk id="5" creationId="{9FFDCF6D-32FC-B3DB-1E56-047B110DF597}"/>
          </ac:spMkLst>
        </pc:spChg>
        <pc:picChg chg="add mod">
          <ac:chgData name="Amy Kaye" userId="c7fa422ff2621a18" providerId="LiveId" clId="{F62B0FF5-0A11-4581-98B4-BF4BDA2EF7EA}" dt="2024-09-15T20:13:48.882" v="1019" actId="1076"/>
          <ac:picMkLst>
            <pc:docMk/>
            <pc:sldMk cId="1215916869" sldId="258"/>
            <ac:picMk id="6" creationId="{9B528147-2620-AAEB-B4D8-1651A7C2C230}"/>
          </ac:picMkLst>
        </pc:picChg>
        <pc:picChg chg="add mod">
          <ac:chgData name="Amy Kaye" userId="c7fa422ff2621a18" providerId="LiveId" clId="{F62B0FF5-0A11-4581-98B4-BF4BDA2EF7EA}" dt="2024-09-15T20:25:22.228" v="1626"/>
          <ac:picMkLst>
            <pc:docMk/>
            <pc:sldMk cId="1215916869" sldId="258"/>
            <ac:picMk id="7" creationId="{1F28428D-C4BD-81D3-6A47-A78DB324DAA8}"/>
          </ac:picMkLst>
        </pc:picChg>
        <pc:picChg chg="add mod">
          <ac:chgData name="Amy Kaye" userId="c7fa422ff2621a18" providerId="LiveId" clId="{F62B0FF5-0A11-4581-98B4-BF4BDA2EF7EA}" dt="2024-09-15T20:31:22.283" v="1666"/>
          <ac:picMkLst>
            <pc:docMk/>
            <pc:sldMk cId="1215916869" sldId="258"/>
            <ac:picMk id="8" creationId="{0BB6FF92-2C62-05C9-882E-D9051F253C28}"/>
          </ac:picMkLst>
        </pc:picChg>
        <pc:cxnChg chg="add mod">
          <ac:chgData name="Amy Kaye" userId="c7fa422ff2621a18" providerId="LiveId" clId="{F62B0FF5-0A11-4581-98B4-BF4BDA2EF7EA}" dt="2024-09-15T21:03:19.932" v="2618"/>
          <ac:cxnSpMkLst>
            <pc:docMk/>
            <pc:sldMk cId="1215916869" sldId="258"/>
            <ac:cxnSpMk id="2" creationId="{3BB0E1CF-1201-3988-09A8-408AD55760CD}"/>
          </ac:cxnSpMkLst>
        </pc:cxnChg>
      </pc:sldChg>
      <pc:sldChg chg="addSp delSp modSp new mod">
        <pc:chgData name="Amy Kaye" userId="c7fa422ff2621a18" providerId="LiveId" clId="{F62B0FF5-0A11-4581-98B4-BF4BDA2EF7EA}" dt="2024-09-15T21:03:21.871" v="2619"/>
        <pc:sldMkLst>
          <pc:docMk/>
          <pc:sldMk cId="2748381763" sldId="259"/>
        </pc:sldMkLst>
        <pc:spChg chg="del mod">
          <ac:chgData name="Amy Kaye" userId="c7fa422ff2621a18" providerId="LiveId" clId="{F62B0FF5-0A11-4581-98B4-BF4BDA2EF7EA}" dt="2024-09-15T20:14:12.264" v="1020" actId="478"/>
          <ac:spMkLst>
            <pc:docMk/>
            <pc:sldMk cId="2748381763" sldId="259"/>
            <ac:spMk id="2" creationId="{4CDCC040-D6C5-A7C5-8ECB-88EAAD106534}"/>
          </ac:spMkLst>
        </pc:spChg>
        <pc:spChg chg="mod">
          <ac:chgData name="Amy Kaye" userId="c7fa422ff2621a18" providerId="LiveId" clId="{F62B0FF5-0A11-4581-98B4-BF4BDA2EF7EA}" dt="2024-09-15T20:19:36.667" v="1276" actId="20577"/>
          <ac:spMkLst>
            <pc:docMk/>
            <pc:sldMk cId="2748381763" sldId="259"/>
            <ac:spMk id="3" creationId="{9E62D271-2F22-132E-D5BD-0BA0E34E490A}"/>
          </ac:spMkLst>
        </pc:spChg>
        <pc:spChg chg="add del mod">
          <ac:chgData name="Amy Kaye" userId="c7fa422ff2621a18" providerId="LiveId" clId="{F62B0FF5-0A11-4581-98B4-BF4BDA2EF7EA}" dt="2024-09-15T20:14:14.366" v="1021" actId="478"/>
          <ac:spMkLst>
            <pc:docMk/>
            <pc:sldMk cId="2748381763" sldId="259"/>
            <ac:spMk id="5" creationId="{B1C9552B-8ADF-E25B-27F9-D70E881BABA8}"/>
          </ac:spMkLst>
        </pc:spChg>
        <pc:picChg chg="add mod">
          <ac:chgData name="Amy Kaye" userId="c7fa422ff2621a18" providerId="LiveId" clId="{F62B0FF5-0A11-4581-98B4-BF4BDA2EF7EA}" dt="2024-09-15T20:14:21.805" v="1025" actId="1076"/>
          <ac:picMkLst>
            <pc:docMk/>
            <pc:sldMk cId="2748381763" sldId="259"/>
            <ac:picMk id="6" creationId="{D516701F-6B0F-EC2C-9390-9D0A5E48C3CA}"/>
          </ac:picMkLst>
        </pc:picChg>
        <pc:picChg chg="add mod">
          <ac:chgData name="Amy Kaye" userId="c7fa422ff2621a18" providerId="LiveId" clId="{F62B0FF5-0A11-4581-98B4-BF4BDA2EF7EA}" dt="2024-09-15T20:25:25.990" v="1627"/>
          <ac:picMkLst>
            <pc:docMk/>
            <pc:sldMk cId="2748381763" sldId="259"/>
            <ac:picMk id="7" creationId="{EA695E08-ABCC-A48B-FB4E-194E2BFE37DA}"/>
          </ac:picMkLst>
        </pc:picChg>
        <pc:picChg chg="add mod">
          <ac:chgData name="Amy Kaye" userId="c7fa422ff2621a18" providerId="LiveId" clId="{F62B0FF5-0A11-4581-98B4-BF4BDA2EF7EA}" dt="2024-09-15T20:31:24.286" v="1667"/>
          <ac:picMkLst>
            <pc:docMk/>
            <pc:sldMk cId="2748381763" sldId="259"/>
            <ac:picMk id="8" creationId="{F40860FC-97BE-C149-4ADD-D83534614395}"/>
          </ac:picMkLst>
        </pc:picChg>
        <pc:cxnChg chg="add mod">
          <ac:chgData name="Amy Kaye" userId="c7fa422ff2621a18" providerId="LiveId" clId="{F62B0FF5-0A11-4581-98B4-BF4BDA2EF7EA}" dt="2024-09-15T21:03:21.871" v="2619"/>
          <ac:cxnSpMkLst>
            <pc:docMk/>
            <pc:sldMk cId="2748381763" sldId="259"/>
            <ac:cxnSpMk id="2" creationId="{592986F1-B227-33F4-C581-A5268EE4AB43}"/>
          </ac:cxnSpMkLst>
        </pc:cxnChg>
      </pc:sldChg>
      <pc:sldChg chg="addSp delSp modSp new mod">
        <pc:chgData name="Amy Kaye" userId="c7fa422ff2621a18" providerId="LiveId" clId="{F62B0FF5-0A11-4581-98B4-BF4BDA2EF7EA}" dt="2024-09-15T21:03:23.609" v="2620"/>
        <pc:sldMkLst>
          <pc:docMk/>
          <pc:sldMk cId="449345190" sldId="260"/>
        </pc:sldMkLst>
        <pc:spChg chg="del mod">
          <ac:chgData name="Amy Kaye" userId="c7fa422ff2621a18" providerId="LiveId" clId="{F62B0FF5-0A11-4581-98B4-BF4BDA2EF7EA}" dt="2024-09-15T20:14:42.826" v="1026" actId="478"/>
          <ac:spMkLst>
            <pc:docMk/>
            <pc:sldMk cId="449345190" sldId="260"/>
            <ac:spMk id="2" creationId="{ECA3A335-96D9-06CC-0593-3F6FA1378406}"/>
          </ac:spMkLst>
        </pc:spChg>
        <pc:spChg chg="mod">
          <ac:chgData name="Amy Kaye" userId="c7fa422ff2621a18" providerId="LiveId" clId="{F62B0FF5-0A11-4581-98B4-BF4BDA2EF7EA}" dt="2024-09-15T20:09:38.427" v="863" actId="20577"/>
          <ac:spMkLst>
            <pc:docMk/>
            <pc:sldMk cId="449345190" sldId="260"/>
            <ac:spMk id="3" creationId="{F46DE87F-A4C1-EB54-F587-A633C1C3BAD2}"/>
          </ac:spMkLst>
        </pc:spChg>
        <pc:spChg chg="add del mod">
          <ac:chgData name="Amy Kaye" userId="c7fa422ff2621a18" providerId="LiveId" clId="{F62B0FF5-0A11-4581-98B4-BF4BDA2EF7EA}" dt="2024-09-15T20:14:44.521" v="1027" actId="478"/>
          <ac:spMkLst>
            <pc:docMk/>
            <pc:sldMk cId="449345190" sldId="260"/>
            <ac:spMk id="5" creationId="{4640F7DE-D9AB-0E12-E04A-B9EA2092445C}"/>
          </ac:spMkLst>
        </pc:spChg>
        <pc:picChg chg="add mod">
          <ac:chgData name="Amy Kaye" userId="c7fa422ff2621a18" providerId="LiveId" clId="{F62B0FF5-0A11-4581-98B4-BF4BDA2EF7EA}" dt="2024-09-15T20:14:53.257" v="1031" actId="1076"/>
          <ac:picMkLst>
            <pc:docMk/>
            <pc:sldMk cId="449345190" sldId="260"/>
            <ac:picMk id="6" creationId="{85F77959-024B-A043-18A7-2D7F4DEDD89E}"/>
          </ac:picMkLst>
        </pc:picChg>
        <pc:picChg chg="add mod">
          <ac:chgData name="Amy Kaye" userId="c7fa422ff2621a18" providerId="LiveId" clId="{F62B0FF5-0A11-4581-98B4-BF4BDA2EF7EA}" dt="2024-09-15T20:25:28.041" v="1628"/>
          <ac:picMkLst>
            <pc:docMk/>
            <pc:sldMk cId="449345190" sldId="260"/>
            <ac:picMk id="7" creationId="{752D9AE6-2B82-6768-DF0F-30F3D2C6758C}"/>
          </ac:picMkLst>
        </pc:picChg>
        <pc:cxnChg chg="add mod">
          <ac:chgData name="Amy Kaye" userId="c7fa422ff2621a18" providerId="LiveId" clId="{F62B0FF5-0A11-4581-98B4-BF4BDA2EF7EA}" dt="2024-09-15T21:03:23.609" v="2620"/>
          <ac:cxnSpMkLst>
            <pc:docMk/>
            <pc:sldMk cId="449345190" sldId="260"/>
            <ac:cxnSpMk id="2" creationId="{00E2B17A-F8F9-164B-B0C6-6C8A91990C0C}"/>
          </ac:cxnSpMkLst>
        </pc:cxnChg>
      </pc:sldChg>
      <pc:sldChg chg="addSp delSp modSp new mod">
        <pc:chgData name="Amy Kaye" userId="c7fa422ff2621a18" providerId="LiveId" clId="{F62B0FF5-0A11-4581-98B4-BF4BDA2EF7EA}" dt="2024-09-15T21:04:08.447" v="2632" actId="14100"/>
        <pc:sldMkLst>
          <pc:docMk/>
          <pc:sldMk cId="1476472238" sldId="261"/>
        </pc:sldMkLst>
        <pc:spChg chg="del mod">
          <ac:chgData name="Amy Kaye" userId="c7fa422ff2621a18" providerId="LiveId" clId="{F62B0FF5-0A11-4581-98B4-BF4BDA2EF7EA}" dt="2024-09-15T20:15:34.254" v="1032" actId="478"/>
          <ac:spMkLst>
            <pc:docMk/>
            <pc:sldMk cId="1476472238" sldId="261"/>
            <ac:spMk id="2" creationId="{681A8A6C-FEBD-11B4-979A-FF113417C733}"/>
          </ac:spMkLst>
        </pc:spChg>
        <pc:spChg chg="mod">
          <ac:chgData name="Amy Kaye" userId="c7fa422ff2621a18" providerId="LiveId" clId="{F62B0FF5-0A11-4581-98B4-BF4BDA2EF7EA}" dt="2024-09-15T20:25:58.938" v="1642" actId="20577"/>
          <ac:spMkLst>
            <pc:docMk/>
            <pc:sldMk cId="1476472238" sldId="261"/>
            <ac:spMk id="3" creationId="{2ED7A99E-817E-1FE0-3626-661BCC3AA8A9}"/>
          </ac:spMkLst>
        </pc:spChg>
        <pc:spChg chg="add del mod">
          <ac:chgData name="Amy Kaye" userId="c7fa422ff2621a18" providerId="LiveId" clId="{F62B0FF5-0A11-4581-98B4-BF4BDA2EF7EA}" dt="2024-09-15T20:15:36.738" v="1033" actId="478"/>
          <ac:spMkLst>
            <pc:docMk/>
            <pc:sldMk cId="1476472238" sldId="261"/>
            <ac:spMk id="5" creationId="{C9AF9F66-B4FF-5C16-24FC-3E0725BE26A5}"/>
          </ac:spMkLst>
        </pc:spChg>
        <pc:picChg chg="add mod">
          <ac:chgData name="Amy Kaye" userId="c7fa422ff2621a18" providerId="LiveId" clId="{F62B0FF5-0A11-4581-98B4-BF4BDA2EF7EA}" dt="2024-09-15T20:15:55.700" v="1035" actId="1076"/>
          <ac:picMkLst>
            <pc:docMk/>
            <pc:sldMk cId="1476472238" sldId="261"/>
            <ac:picMk id="6" creationId="{8E7B2D07-2BB2-04BF-5A6C-8738069072B8}"/>
          </ac:picMkLst>
        </pc:picChg>
        <pc:picChg chg="add mod">
          <ac:chgData name="Amy Kaye" userId="c7fa422ff2621a18" providerId="LiveId" clId="{F62B0FF5-0A11-4581-98B4-BF4BDA2EF7EA}" dt="2024-09-15T20:25:30.874" v="1629"/>
          <ac:picMkLst>
            <pc:docMk/>
            <pc:sldMk cId="1476472238" sldId="261"/>
            <ac:picMk id="7" creationId="{536A7142-A8AE-FF7D-E7C9-9F38C70A17B0}"/>
          </ac:picMkLst>
        </pc:picChg>
        <pc:picChg chg="add mod">
          <ac:chgData name="Amy Kaye" userId="c7fa422ff2621a18" providerId="LiveId" clId="{F62B0FF5-0A11-4581-98B4-BF4BDA2EF7EA}" dt="2024-09-15T20:31:25.700" v="1668"/>
          <ac:picMkLst>
            <pc:docMk/>
            <pc:sldMk cId="1476472238" sldId="261"/>
            <ac:picMk id="8" creationId="{A8FCE31F-2DAB-B9D7-BE38-343AF2B3C544}"/>
          </ac:picMkLst>
        </pc:picChg>
        <pc:cxnChg chg="add mod">
          <ac:chgData name="Amy Kaye" userId="c7fa422ff2621a18" providerId="LiveId" clId="{F62B0FF5-0A11-4581-98B4-BF4BDA2EF7EA}" dt="2024-09-15T21:04:08.447" v="2632" actId="14100"/>
          <ac:cxnSpMkLst>
            <pc:docMk/>
            <pc:sldMk cId="1476472238" sldId="261"/>
            <ac:cxnSpMk id="2" creationId="{5CED6797-47D7-3CB0-1D2C-18A79F6D9C94}"/>
          </ac:cxnSpMkLst>
        </pc:cxnChg>
      </pc:sldChg>
      <pc:sldChg chg="addSp delSp modSp new mod">
        <pc:chgData name="Amy Kaye" userId="c7fa422ff2621a18" providerId="LiveId" clId="{F62B0FF5-0A11-4581-98B4-BF4BDA2EF7EA}" dt="2024-09-15T21:03:28.832" v="2622"/>
        <pc:sldMkLst>
          <pc:docMk/>
          <pc:sldMk cId="2427613221" sldId="262"/>
        </pc:sldMkLst>
        <pc:spChg chg="del mod">
          <ac:chgData name="Amy Kaye" userId="c7fa422ff2621a18" providerId="LiveId" clId="{F62B0FF5-0A11-4581-98B4-BF4BDA2EF7EA}" dt="2024-09-15T20:16:14.879" v="1036" actId="478"/>
          <ac:spMkLst>
            <pc:docMk/>
            <pc:sldMk cId="2427613221" sldId="262"/>
            <ac:spMk id="2" creationId="{19E9FC19-3ED0-711E-0BB4-DA9EEA1C7590}"/>
          </ac:spMkLst>
        </pc:spChg>
        <pc:spChg chg="mod">
          <ac:chgData name="Amy Kaye" userId="c7fa422ff2621a18" providerId="LiveId" clId="{F62B0FF5-0A11-4581-98B4-BF4BDA2EF7EA}" dt="2024-09-15T20:25:49.614" v="1636" actId="14100"/>
          <ac:spMkLst>
            <pc:docMk/>
            <pc:sldMk cId="2427613221" sldId="262"/>
            <ac:spMk id="3" creationId="{1EC1B22B-9A0B-8B3B-5268-24A09C9DBE37}"/>
          </ac:spMkLst>
        </pc:spChg>
        <pc:spChg chg="add del mod">
          <ac:chgData name="Amy Kaye" userId="c7fa422ff2621a18" providerId="LiveId" clId="{F62B0FF5-0A11-4581-98B4-BF4BDA2EF7EA}" dt="2024-09-15T20:16:17.329" v="1037" actId="478"/>
          <ac:spMkLst>
            <pc:docMk/>
            <pc:sldMk cId="2427613221" sldId="262"/>
            <ac:spMk id="5" creationId="{412F4862-4F70-B9A6-8B97-0522833F3349}"/>
          </ac:spMkLst>
        </pc:spChg>
        <pc:picChg chg="add mod">
          <ac:chgData name="Amy Kaye" userId="c7fa422ff2621a18" providerId="LiveId" clId="{F62B0FF5-0A11-4581-98B4-BF4BDA2EF7EA}" dt="2024-09-15T20:16:22.535" v="1039" actId="1076"/>
          <ac:picMkLst>
            <pc:docMk/>
            <pc:sldMk cId="2427613221" sldId="262"/>
            <ac:picMk id="6" creationId="{177DF763-C824-A65E-3DB3-658864D00861}"/>
          </ac:picMkLst>
        </pc:picChg>
        <pc:picChg chg="add mod">
          <ac:chgData name="Amy Kaye" userId="c7fa422ff2621a18" providerId="LiveId" clId="{F62B0FF5-0A11-4581-98B4-BF4BDA2EF7EA}" dt="2024-09-15T20:25:33.517" v="1630"/>
          <ac:picMkLst>
            <pc:docMk/>
            <pc:sldMk cId="2427613221" sldId="262"/>
            <ac:picMk id="7" creationId="{049A528F-B46D-63CF-37BC-85C106E3C2CD}"/>
          </ac:picMkLst>
        </pc:picChg>
        <pc:picChg chg="add mod">
          <ac:chgData name="Amy Kaye" userId="c7fa422ff2621a18" providerId="LiveId" clId="{F62B0FF5-0A11-4581-98B4-BF4BDA2EF7EA}" dt="2024-09-15T20:31:27.937" v="1669"/>
          <ac:picMkLst>
            <pc:docMk/>
            <pc:sldMk cId="2427613221" sldId="262"/>
            <ac:picMk id="8" creationId="{EC85E72D-B8D1-EA37-5441-9D8503883BF2}"/>
          </ac:picMkLst>
        </pc:picChg>
        <pc:cxnChg chg="add mod">
          <ac:chgData name="Amy Kaye" userId="c7fa422ff2621a18" providerId="LiveId" clId="{F62B0FF5-0A11-4581-98B4-BF4BDA2EF7EA}" dt="2024-09-15T21:03:28.832" v="2622"/>
          <ac:cxnSpMkLst>
            <pc:docMk/>
            <pc:sldMk cId="2427613221" sldId="262"/>
            <ac:cxnSpMk id="2" creationId="{72D728A2-DDF3-3934-E1B9-753513CC279C}"/>
          </ac:cxnSpMkLst>
        </pc:cxnChg>
      </pc:sldChg>
      <pc:sldChg chg="addSp delSp modSp new mod">
        <pc:chgData name="Amy Kaye" userId="c7fa422ff2621a18" providerId="LiveId" clId="{F62B0FF5-0A11-4581-98B4-BF4BDA2EF7EA}" dt="2024-09-16T11:17:02.912" v="2708" actId="20577"/>
        <pc:sldMkLst>
          <pc:docMk/>
          <pc:sldMk cId="3249664966" sldId="263"/>
        </pc:sldMkLst>
        <pc:spChg chg="del mod">
          <ac:chgData name="Amy Kaye" userId="c7fa422ff2621a18" providerId="LiveId" clId="{F62B0FF5-0A11-4581-98B4-BF4BDA2EF7EA}" dt="2024-09-15T20:16:27.514" v="1040" actId="478"/>
          <ac:spMkLst>
            <pc:docMk/>
            <pc:sldMk cId="3249664966" sldId="263"/>
            <ac:spMk id="2" creationId="{8B986BB9-FE1F-C1CC-C50C-60C00807F481}"/>
          </ac:spMkLst>
        </pc:spChg>
        <pc:spChg chg="mod">
          <ac:chgData name="Amy Kaye" userId="c7fa422ff2621a18" providerId="LiveId" clId="{F62B0FF5-0A11-4581-98B4-BF4BDA2EF7EA}" dt="2024-09-16T11:17:02.912" v="2708" actId="20577"/>
          <ac:spMkLst>
            <pc:docMk/>
            <pc:sldMk cId="3249664966" sldId="263"/>
            <ac:spMk id="3" creationId="{5EE6CADE-2958-2097-130C-B13E37157C24}"/>
          </ac:spMkLst>
        </pc:spChg>
        <pc:spChg chg="add del mod">
          <ac:chgData name="Amy Kaye" userId="c7fa422ff2621a18" providerId="LiveId" clId="{F62B0FF5-0A11-4581-98B4-BF4BDA2EF7EA}" dt="2024-09-15T20:16:29.711" v="1041" actId="478"/>
          <ac:spMkLst>
            <pc:docMk/>
            <pc:sldMk cId="3249664966" sldId="263"/>
            <ac:spMk id="5" creationId="{4464CB35-832A-FC3E-2139-1DE1044A8B47}"/>
          </ac:spMkLst>
        </pc:spChg>
        <pc:picChg chg="add mod">
          <ac:chgData name="Amy Kaye" userId="c7fa422ff2621a18" providerId="LiveId" clId="{F62B0FF5-0A11-4581-98B4-BF4BDA2EF7EA}" dt="2024-09-15T20:16:51.744" v="1045" actId="1076"/>
          <ac:picMkLst>
            <pc:docMk/>
            <pc:sldMk cId="3249664966" sldId="263"/>
            <ac:picMk id="6" creationId="{D8713C8E-4394-D323-F33F-E9A5B3400EF6}"/>
          </ac:picMkLst>
        </pc:picChg>
        <pc:picChg chg="add mod">
          <ac:chgData name="Amy Kaye" userId="c7fa422ff2621a18" providerId="LiveId" clId="{F62B0FF5-0A11-4581-98B4-BF4BDA2EF7EA}" dt="2024-09-15T20:25:35.944" v="1631"/>
          <ac:picMkLst>
            <pc:docMk/>
            <pc:sldMk cId="3249664966" sldId="263"/>
            <ac:picMk id="7" creationId="{A69096E7-B62E-1790-7527-CFA047103384}"/>
          </ac:picMkLst>
        </pc:picChg>
        <pc:picChg chg="add mod">
          <ac:chgData name="Amy Kaye" userId="c7fa422ff2621a18" providerId="LiveId" clId="{F62B0FF5-0A11-4581-98B4-BF4BDA2EF7EA}" dt="2024-09-15T20:31:30.245" v="1670"/>
          <ac:picMkLst>
            <pc:docMk/>
            <pc:sldMk cId="3249664966" sldId="263"/>
            <ac:picMk id="8" creationId="{1994F825-1C1F-026D-5583-2B2867B9A7F1}"/>
          </ac:picMkLst>
        </pc:picChg>
        <pc:cxnChg chg="add mod">
          <ac:chgData name="Amy Kaye" userId="c7fa422ff2621a18" providerId="LiveId" clId="{F62B0FF5-0A11-4581-98B4-BF4BDA2EF7EA}" dt="2024-09-15T21:03:33.767" v="2624" actId="1076"/>
          <ac:cxnSpMkLst>
            <pc:docMk/>
            <pc:sldMk cId="3249664966" sldId="263"/>
            <ac:cxnSpMk id="2" creationId="{5151D1C1-D60C-5995-58ED-213901320CB2}"/>
          </ac:cxnSpMkLst>
        </pc:cxnChg>
      </pc:sldChg>
      <pc:sldChg chg="addSp delSp modSp new mod">
        <pc:chgData name="Amy Kaye" userId="c7fa422ff2621a18" providerId="LiveId" clId="{F62B0FF5-0A11-4581-98B4-BF4BDA2EF7EA}" dt="2024-09-15T21:03:41.631" v="2626" actId="1076"/>
        <pc:sldMkLst>
          <pc:docMk/>
          <pc:sldMk cId="1420112432" sldId="264"/>
        </pc:sldMkLst>
        <pc:spChg chg="del mod">
          <ac:chgData name="Amy Kaye" userId="c7fa422ff2621a18" providerId="LiveId" clId="{F62B0FF5-0A11-4581-98B4-BF4BDA2EF7EA}" dt="2024-09-15T20:17:13.905" v="1046" actId="478"/>
          <ac:spMkLst>
            <pc:docMk/>
            <pc:sldMk cId="1420112432" sldId="264"/>
            <ac:spMk id="2" creationId="{1D42FF07-7029-EEDA-F05D-117B6097CD46}"/>
          </ac:spMkLst>
        </pc:spChg>
        <pc:spChg chg="add mod">
          <ac:chgData name="Amy Kaye" userId="c7fa422ff2621a18" providerId="LiveId" clId="{F62B0FF5-0A11-4581-98B4-BF4BDA2EF7EA}" dt="2024-09-15T21:03:00.244" v="2613" actId="1582"/>
          <ac:spMkLst>
            <pc:docMk/>
            <pc:sldMk cId="1420112432" sldId="264"/>
            <ac:spMk id="2" creationId="{8A9716E8-BD7D-D80E-E51F-FDBEC9BA27FD}"/>
          </ac:spMkLst>
        </pc:spChg>
        <pc:spChg chg="mod">
          <ac:chgData name="Amy Kaye" userId="c7fa422ff2621a18" providerId="LiveId" clId="{F62B0FF5-0A11-4581-98B4-BF4BDA2EF7EA}" dt="2024-09-15T21:02:20.206" v="2608" actId="27636"/>
          <ac:spMkLst>
            <pc:docMk/>
            <pc:sldMk cId="1420112432" sldId="264"/>
            <ac:spMk id="3" creationId="{440188BD-1226-F18F-6AFA-EB03EF8984CC}"/>
          </ac:spMkLst>
        </pc:spChg>
        <pc:spChg chg="add del mod">
          <ac:chgData name="Amy Kaye" userId="c7fa422ff2621a18" providerId="LiveId" clId="{F62B0FF5-0A11-4581-98B4-BF4BDA2EF7EA}" dt="2024-09-15T20:17:16.401" v="1047" actId="478"/>
          <ac:spMkLst>
            <pc:docMk/>
            <pc:sldMk cId="1420112432" sldId="264"/>
            <ac:spMk id="5" creationId="{8218F653-6A1B-97A7-1F4F-43A412471487}"/>
          </ac:spMkLst>
        </pc:spChg>
        <pc:picChg chg="add mod">
          <ac:chgData name="Amy Kaye" userId="c7fa422ff2621a18" providerId="LiveId" clId="{F62B0FF5-0A11-4581-98B4-BF4BDA2EF7EA}" dt="2024-09-15T21:03:05.007" v="2614" actId="1076"/>
          <ac:picMkLst>
            <pc:docMk/>
            <pc:sldMk cId="1420112432" sldId="264"/>
            <ac:picMk id="6" creationId="{50CB2D70-0A3B-BA65-45BE-3D45D8B667EC}"/>
          </ac:picMkLst>
        </pc:picChg>
        <pc:picChg chg="add mod">
          <ac:chgData name="Amy Kaye" userId="c7fa422ff2621a18" providerId="LiveId" clId="{F62B0FF5-0A11-4581-98B4-BF4BDA2EF7EA}" dt="2024-09-15T20:25:37.568" v="1632"/>
          <ac:picMkLst>
            <pc:docMk/>
            <pc:sldMk cId="1420112432" sldId="264"/>
            <ac:picMk id="7" creationId="{87A393B6-6605-8E17-58B0-891E32809048}"/>
          </ac:picMkLst>
        </pc:picChg>
        <pc:picChg chg="add mod">
          <ac:chgData name="Amy Kaye" userId="c7fa422ff2621a18" providerId="LiveId" clId="{F62B0FF5-0A11-4581-98B4-BF4BDA2EF7EA}" dt="2024-09-15T20:31:32.407" v="1671"/>
          <ac:picMkLst>
            <pc:docMk/>
            <pc:sldMk cId="1420112432" sldId="264"/>
            <ac:picMk id="8" creationId="{00F57201-CA31-4EBB-7E4D-96FCA2A29E26}"/>
          </ac:picMkLst>
        </pc:picChg>
        <pc:cxnChg chg="add mod">
          <ac:chgData name="Amy Kaye" userId="c7fa422ff2621a18" providerId="LiveId" clId="{F62B0FF5-0A11-4581-98B4-BF4BDA2EF7EA}" dt="2024-09-15T21:03:41.631" v="2626" actId="1076"/>
          <ac:cxnSpMkLst>
            <pc:docMk/>
            <pc:sldMk cId="1420112432" sldId="264"/>
            <ac:cxnSpMk id="4" creationId="{3ECF112E-3677-AD78-6A21-8EBFB796EBDF}"/>
          </ac:cxnSpMkLst>
        </pc:cxnChg>
      </pc:sldChg>
      <pc:sldChg chg="addSp delSp modSp new mod">
        <pc:chgData name="Amy Kaye" userId="c7fa422ff2621a18" providerId="LiveId" clId="{F62B0FF5-0A11-4581-98B4-BF4BDA2EF7EA}" dt="2024-09-15T21:03:50.925" v="2629" actId="1076"/>
        <pc:sldMkLst>
          <pc:docMk/>
          <pc:sldMk cId="1912558859" sldId="265"/>
        </pc:sldMkLst>
        <pc:spChg chg="del">
          <ac:chgData name="Amy Kaye" userId="c7fa422ff2621a18" providerId="LiveId" clId="{F62B0FF5-0A11-4581-98B4-BF4BDA2EF7EA}" dt="2024-09-15T20:17:56.621" v="1088" actId="478"/>
          <ac:spMkLst>
            <pc:docMk/>
            <pc:sldMk cId="1912558859" sldId="265"/>
            <ac:spMk id="2" creationId="{E2959196-BDB8-BE67-CCB0-316D138E0F8D}"/>
          </ac:spMkLst>
        </pc:spChg>
        <pc:spChg chg="mod">
          <ac:chgData name="Amy Kaye" userId="c7fa422ff2621a18" providerId="LiveId" clId="{F62B0FF5-0A11-4581-98B4-BF4BDA2EF7EA}" dt="2024-09-15T21:03:50.925" v="2629" actId="1076"/>
          <ac:spMkLst>
            <pc:docMk/>
            <pc:sldMk cId="1912558859" sldId="265"/>
            <ac:spMk id="3" creationId="{1358D607-4DA8-1C62-AA60-B6E2C4750211}"/>
          </ac:spMkLst>
        </pc:spChg>
        <pc:picChg chg="add mod">
          <ac:chgData name="Amy Kaye" userId="c7fa422ff2621a18" providerId="LiveId" clId="{F62B0FF5-0A11-4581-98B4-BF4BDA2EF7EA}" dt="2024-09-15T20:18:04.411" v="1092" actId="1076"/>
          <ac:picMkLst>
            <pc:docMk/>
            <pc:sldMk cId="1912558859" sldId="265"/>
            <ac:picMk id="4" creationId="{FF68B56C-7539-5443-5F06-3A89FE9280E9}"/>
          </ac:picMkLst>
        </pc:picChg>
        <pc:cxnChg chg="add mod">
          <ac:chgData name="Amy Kaye" userId="c7fa422ff2621a18" providerId="LiveId" clId="{F62B0FF5-0A11-4581-98B4-BF4BDA2EF7EA}" dt="2024-09-15T21:03:48.042" v="2628" actId="1076"/>
          <ac:cxnSpMkLst>
            <pc:docMk/>
            <pc:sldMk cId="1912558859" sldId="265"/>
            <ac:cxnSpMk id="2" creationId="{58E3FD16-B349-D262-C77A-F53A2530C503}"/>
          </ac:cxnSpMkLst>
        </pc:cxnChg>
      </pc:sldChg>
      <pc:sldMasterChg chg="setBg modSldLayout">
        <pc:chgData name="Amy Kaye" userId="c7fa422ff2621a18" providerId="LiveId" clId="{F62B0FF5-0A11-4581-98B4-BF4BDA2EF7EA}" dt="2024-09-15T20:11:31.299" v="925"/>
        <pc:sldMasterMkLst>
          <pc:docMk/>
          <pc:sldMasterMk cId="3438761335" sldId="2147483648"/>
        </pc:sldMasterMkLst>
        <pc:sldLayoutChg chg="setBg">
          <pc:chgData name="Amy Kaye" userId="c7fa422ff2621a18" providerId="LiveId" clId="{F62B0FF5-0A11-4581-98B4-BF4BDA2EF7EA}" dt="2024-09-15T20:11:31.299" v="925"/>
          <pc:sldLayoutMkLst>
            <pc:docMk/>
            <pc:sldMasterMk cId="3438761335" sldId="2147483648"/>
            <pc:sldLayoutMk cId="108735500" sldId="2147483649"/>
          </pc:sldLayoutMkLst>
        </pc:sldLayoutChg>
        <pc:sldLayoutChg chg="setBg">
          <pc:chgData name="Amy Kaye" userId="c7fa422ff2621a18" providerId="LiveId" clId="{F62B0FF5-0A11-4581-98B4-BF4BDA2EF7EA}" dt="2024-09-15T20:11:31.299" v="925"/>
          <pc:sldLayoutMkLst>
            <pc:docMk/>
            <pc:sldMasterMk cId="3438761335" sldId="2147483648"/>
            <pc:sldLayoutMk cId="4096771432" sldId="2147483650"/>
          </pc:sldLayoutMkLst>
        </pc:sldLayoutChg>
        <pc:sldLayoutChg chg="setBg">
          <pc:chgData name="Amy Kaye" userId="c7fa422ff2621a18" providerId="LiveId" clId="{F62B0FF5-0A11-4581-98B4-BF4BDA2EF7EA}" dt="2024-09-15T20:11:31.299" v="925"/>
          <pc:sldLayoutMkLst>
            <pc:docMk/>
            <pc:sldMasterMk cId="3438761335" sldId="2147483648"/>
            <pc:sldLayoutMk cId="2529257971" sldId="2147483651"/>
          </pc:sldLayoutMkLst>
        </pc:sldLayoutChg>
        <pc:sldLayoutChg chg="setBg">
          <pc:chgData name="Amy Kaye" userId="c7fa422ff2621a18" providerId="LiveId" clId="{F62B0FF5-0A11-4581-98B4-BF4BDA2EF7EA}" dt="2024-09-15T20:11:31.299" v="925"/>
          <pc:sldLayoutMkLst>
            <pc:docMk/>
            <pc:sldMasterMk cId="3438761335" sldId="2147483648"/>
            <pc:sldLayoutMk cId="1605953357" sldId="2147483652"/>
          </pc:sldLayoutMkLst>
        </pc:sldLayoutChg>
        <pc:sldLayoutChg chg="setBg">
          <pc:chgData name="Amy Kaye" userId="c7fa422ff2621a18" providerId="LiveId" clId="{F62B0FF5-0A11-4581-98B4-BF4BDA2EF7EA}" dt="2024-09-15T20:11:31.299" v="925"/>
          <pc:sldLayoutMkLst>
            <pc:docMk/>
            <pc:sldMasterMk cId="3438761335" sldId="2147483648"/>
            <pc:sldLayoutMk cId="3679675660" sldId="2147483653"/>
          </pc:sldLayoutMkLst>
        </pc:sldLayoutChg>
        <pc:sldLayoutChg chg="setBg">
          <pc:chgData name="Amy Kaye" userId="c7fa422ff2621a18" providerId="LiveId" clId="{F62B0FF5-0A11-4581-98B4-BF4BDA2EF7EA}" dt="2024-09-15T20:11:31.299" v="925"/>
          <pc:sldLayoutMkLst>
            <pc:docMk/>
            <pc:sldMasterMk cId="3438761335" sldId="2147483648"/>
            <pc:sldLayoutMk cId="3173438559" sldId="2147483654"/>
          </pc:sldLayoutMkLst>
        </pc:sldLayoutChg>
        <pc:sldLayoutChg chg="setBg">
          <pc:chgData name="Amy Kaye" userId="c7fa422ff2621a18" providerId="LiveId" clId="{F62B0FF5-0A11-4581-98B4-BF4BDA2EF7EA}" dt="2024-09-15T20:11:31.299" v="925"/>
          <pc:sldLayoutMkLst>
            <pc:docMk/>
            <pc:sldMasterMk cId="3438761335" sldId="2147483648"/>
            <pc:sldLayoutMk cId="2558671373" sldId="2147483655"/>
          </pc:sldLayoutMkLst>
        </pc:sldLayoutChg>
        <pc:sldLayoutChg chg="setBg">
          <pc:chgData name="Amy Kaye" userId="c7fa422ff2621a18" providerId="LiveId" clId="{F62B0FF5-0A11-4581-98B4-BF4BDA2EF7EA}" dt="2024-09-15T20:11:31.299" v="925"/>
          <pc:sldLayoutMkLst>
            <pc:docMk/>
            <pc:sldMasterMk cId="3438761335" sldId="2147483648"/>
            <pc:sldLayoutMk cId="4022207797" sldId="2147483656"/>
          </pc:sldLayoutMkLst>
        </pc:sldLayoutChg>
        <pc:sldLayoutChg chg="setBg">
          <pc:chgData name="Amy Kaye" userId="c7fa422ff2621a18" providerId="LiveId" clId="{F62B0FF5-0A11-4581-98B4-BF4BDA2EF7EA}" dt="2024-09-15T20:11:31.299" v="925"/>
          <pc:sldLayoutMkLst>
            <pc:docMk/>
            <pc:sldMasterMk cId="3438761335" sldId="2147483648"/>
            <pc:sldLayoutMk cId="2209773258" sldId="2147483657"/>
          </pc:sldLayoutMkLst>
        </pc:sldLayoutChg>
        <pc:sldLayoutChg chg="setBg">
          <pc:chgData name="Amy Kaye" userId="c7fa422ff2621a18" providerId="LiveId" clId="{F62B0FF5-0A11-4581-98B4-BF4BDA2EF7EA}" dt="2024-09-15T20:11:31.299" v="925"/>
          <pc:sldLayoutMkLst>
            <pc:docMk/>
            <pc:sldMasterMk cId="3438761335" sldId="2147483648"/>
            <pc:sldLayoutMk cId="2261124307" sldId="2147483658"/>
          </pc:sldLayoutMkLst>
        </pc:sldLayoutChg>
        <pc:sldLayoutChg chg="setBg">
          <pc:chgData name="Amy Kaye" userId="c7fa422ff2621a18" providerId="LiveId" clId="{F62B0FF5-0A11-4581-98B4-BF4BDA2EF7EA}" dt="2024-09-15T20:11:31.299" v="925"/>
          <pc:sldLayoutMkLst>
            <pc:docMk/>
            <pc:sldMasterMk cId="3438761335" sldId="2147483648"/>
            <pc:sldLayoutMk cId="377714694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EB5A5-D945-DCF4-AF26-331E94DC12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7708D6-0FF6-328A-21F6-71D0B36E64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E141F-DB5C-5286-3311-B8898F134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F2B3-28D6-4F80-8BCF-E9132996BE94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F81F4-2572-5F34-D0CA-6429D256A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4D68B-369E-6FBF-B119-8E517C338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FB4-FE3D-4FCF-89E7-381FC947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35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C3AEA-1509-CB6F-99A8-B26BB30C1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6E4D38-3CB4-0976-C54E-36104048D2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E2048-5229-4F04-8D2A-7485161B6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F2B3-28D6-4F80-8BCF-E9132996BE94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0E0AF-31D9-F913-BE72-B51CA4E1B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D8E4A-655B-6BEA-A768-DD2CCB93C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FB4-FE3D-4FCF-89E7-381FC947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124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C2EE76-7E62-725B-A1F3-2FACB96498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466CB-FD22-BF10-50B8-934E02227F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EEAC05-C731-6C56-E963-B1A4ABC19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F2B3-28D6-4F80-8BCF-E9132996BE94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28F13-1FC6-5195-1533-BD310D994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2F389-FE6A-3FB9-33CE-A3FCE8D59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FB4-FE3D-4FCF-89E7-381FC947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146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2F24D-5A16-EF9E-9398-06C9698BA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49236-9610-082F-17A5-9A5CF7C83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ABE14-A517-46E3-C8F8-4F88E6F83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F2B3-28D6-4F80-8BCF-E9132996BE94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E37F9A-B520-6E1D-B6BA-626880310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5AF835-10C2-B7FD-2AAD-A4CE452D4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FB4-FE3D-4FCF-89E7-381FC947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771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C1FD4-8D7E-96F7-CC8D-8152B5B74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984108-BC4E-1228-8513-95342F3C5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FDD33-84BB-DA13-BAAD-3705FE6A3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F2B3-28D6-4F80-8BCF-E9132996BE94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EB2532-DD27-A868-9552-38030FE37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A9857-C9DB-B7D3-DAE1-456F8A9B2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FB4-FE3D-4FCF-89E7-381FC947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257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78A3-A5DB-9B64-F378-89350B1AF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61A7B3-7F48-2959-48EA-13BA31AE45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ED7275-8392-FD36-9027-C84A218FB7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4F123-E6AE-3F8B-BE54-D3D0FC628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F2B3-28D6-4F80-8BCF-E9132996BE94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191B0-586E-7AD3-B1DB-092975F88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173ED2-C5AE-3DDC-9154-2C9452C26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FB4-FE3D-4FCF-89E7-381FC947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953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C95F2-AF9D-6FB3-573C-81EEBFD7A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F9D536-D8F2-7734-6953-891A7B4D98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73CEB2-13C6-3E46-0B28-A8E81D22D2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E73890-3099-72AD-ABD9-C1D6F942A7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CB3ECD-0918-6253-BF68-572B402C55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D7F6AC-99AA-43E6-E7F6-B80B69A5B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F2B3-28D6-4F80-8BCF-E9132996BE94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0B1F2E-2C80-1CB8-9B9B-8DB9A87F0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3DA0CA-DE66-C3DB-516D-DE43D6DC1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FB4-FE3D-4FCF-89E7-381FC947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675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B11A7-BA23-E228-1653-C1439C13B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0176A1-3A79-1451-FDD5-8EC4EA62E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F2B3-28D6-4F80-8BCF-E9132996BE94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E6F77B-0AEC-BAE3-9CB3-A35F2F575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BAAEAC-0AC2-87E5-BF5F-618E37C9D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FB4-FE3D-4FCF-89E7-381FC947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438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F8A0E2-BDA8-E69B-3368-DC1963D2B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F2B3-28D6-4F80-8BCF-E9132996BE94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6F95E8-B6FB-D6A3-7C88-555C93074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D7B4B2-F74D-D5E6-4700-59B119EF2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FB4-FE3D-4FCF-89E7-381FC947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671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6CD13-60C6-86FB-388D-BAAE5DDDE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821E6-B115-997D-EDF9-0A8ABCC11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7974E0-18D9-2BA0-9747-D5FA3AAA2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129B52-0B97-E810-6FFC-949CA676B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F2B3-28D6-4F80-8BCF-E9132996BE94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9DE17C-521D-BB79-C86F-342F43AAF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6845C0-CF5E-8EC7-930C-26EC035EC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FB4-FE3D-4FCF-89E7-381FC947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207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458B6-6C0B-BAC6-A115-1FA598181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726CB7-3E30-7515-1888-7365AAC9B0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EDD7A1-ABE8-12EE-35D0-7BB2709FD1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0692C1-40A4-C4D9-98CB-4BB737726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F2B3-28D6-4F80-8BCF-E9132996BE94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D71E6D-007A-6E99-E5F7-50C1E8F7D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999AC5-0946-3386-6AF4-B3495F985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FB4-FE3D-4FCF-89E7-381FC947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773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3D99D9-567C-D02F-9039-4421BC7B5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45F57-20E9-DD1D-B3C9-56E7C9B2F7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28E1A-A2D5-C379-C6C7-B38119A459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9EF2B3-28D6-4F80-8BCF-E9132996BE94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3051D3-8565-5EA6-0830-34596329D2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8D85ED-8725-1452-DABF-B9C721FBC2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DADFB4-FE3D-4FCF-89E7-381FC947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761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5223DA1-75A8-E1C9-8753-9BCDDC4F4A0C}"/>
              </a:ext>
            </a:extLst>
          </p:cNvPr>
          <p:cNvSpPr/>
          <p:nvPr/>
        </p:nvSpPr>
        <p:spPr>
          <a:xfrm>
            <a:off x="1603948" y="940632"/>
            <a:ext cx="9323882" cy="49767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93B7F3-E595-E98A-7DA2-65EE6F636F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0814" y="1588958"/>
            <a:ext cx="8217297" cy="78479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4660525-D09B-6860-7415-B429896ED2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2389" y="3051122"/>
            <a:ext cx="2667000" cy="6096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8FD1DC2-FB3B-B8F5-BCBF-0489A4DE388C}"/>
              </a:ext>
            </a:extLst>
          </p:cNvPr>
          <p:cNvCxnSpPr/>
          <p:nvPr/>
        </p:nvCxnSpPr>
        <p:spPr>
          <a:xfrm>
            <a:off x="2280814" y="2538648"/>
            <a:ext cx="807738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EDC50F2F-78D9-3116-6D3D-F0FC1647B9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81240" y="4173195"/>
            <a:ext cx="8846590" cy="83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923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8D607-4DA8-1C62-AA60-B6E2C4750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3033" y="207351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If you have any other questions or concerns – you can always contact the office through email or phone and one of us will get back to you!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Thank you for attending, this is going to be a wonderful year!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68B56C-7539-5443-5F06-3A89FE9280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9736" y="520126"/>
            <a:ext cx="5296858" cy="1038851"/>
          </a:xfrm>
          <a:prstGeom prst="rect">
            <a:avLst/>
          </a:prstGeom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8E3FD16-B349-D262-C77A-F53A2530C503}"/>
              </a:ext>
            </a:extLst>
          </p:cNvPr>
          <p:cNvCxnSpPr/>
          <p:nvPr/>
        </p:nvCxnSpPr>
        <p:spPr>
          <a:xfrm>
            <a:off x="2057305" y="1703180"/>
            <a:ext cx="807738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2558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051BE-FDA0-F804-3E5A-01879D610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High expectations of </a:t>
            </a:r>
            <a:r>
              <a:rPr lang="en-US" sz="2800" dirty="0" err="1"/>
              <a:t>behaviour</a:t>
            </a:r>
            <a:r>
              <a:rPr lang="en-US" sz="2800" dirty="0"/>
              <a:t> and learning – following the school values (Respect, Kindness, Curiosity and Faith).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Dojo points are awarded for our school values, hard work and effort.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Fundamental SPAG – Full stops, capital letters should be embedded.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Reading daily, both at home and in school.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Times tables practice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CBB3DF-63DF-0DD9-F73C-A274B25CA4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7" y="681037"/>
            <a:ext cx="7324725" cy="762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3B37C9C-2BF2-56C0-57B6-6F36FA3FDF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692" b="97797" l="9910" r="89640">
                        <a14:foregroundMark x1="47297" y1="82819" x2="47297" y2="82819"/>
                        <a14:foregroundMark x1="40090" y1="68282" x2="55405" y2="89868"/>
                        <a14:foregroundMark x1="55405" y1="89868" x2="60811" y2="73568"/>
                        <a14:foregroundMark x1="37387" y1="78414" x2="54054" y2="97797"/>
                        <a14:foregroundMark x1="54054" y1="97797" x2="62162" y2="8810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758362" y="4253076"/>
            <a:ext cx="2547547" cy="260492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84388D4-D330-466F-4AB3-0753481543EC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430843" y="5634038"/>
            <a:ext cx="1057275" cy="1085850"/>
          </a:xfrm>
          <a:prstGeom prst="rect">
            <a:avLst/>
          </a:prstGeom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DE4C6D19-6B34-DA78-E89F-7851BA9D96CF}"/>
              </a:ext>
            </a:extLst>
          </p:cNvPr>
          <p:cNvCxnSpPr/>
          <p:nvPr/>
        </p:nvCxnSpPr>
        <p:spPr>
          <a:xfrm>
            <a:off x="2057305" y="1553278"/>
            <a:ext cx="807738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9934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416F9-FCEE-1EA0-E9C1-A87AF1AAE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Children should be reading at home daily – ideally to an adult.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Brain builders, once a term.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/>
              <a:t>MyMaths</a:t>
            </a:r>
            <a:r>
              <a:rPr lang="en-US" sz="2800" dirty="0"/>
              <a:t> set weekly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sz="2800" dirty="0"/>
              <a:t>pellings on </a:t>
            </a:r>
            <a:r>
              <a:rPr lang="en-US" sz="2800" dirty="0" err="1"/>
              <a:t>EDshed</a:t>
            </a:r>
            <a:r>
              <a:rPr lang="en-US" dirty="0"/>
              <a:t>. Set every Wednesday</a:t>
            </a:r>
            <a:r>
              <a:rPr lang="en-US" sz="2800" dirty="0"/>
              <a:t> (test will be on the following Wednesday)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Times tables rockstars </a:t>
            </a:r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528147-2620-AAEB-B4D8-1651A7C2C2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2168" y="477911"/>
            <a:ext cx="5227663" cy="8448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F28428D-C4BD-81D3-6A47-A78DB324DA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692" b="97797" l="9910" r="89640">
                        <a14:foregroundMark x1="47297" y1="82819" x2="47297" y2="82819"/>
                        <a14:foregroundMark x1="40090" y1="68282" x2="55405" y2="89868"/>
                        <a14:foregroundMark x1="55405" y1="89868" x2="60811" y2="73568"/>
                        <a14:foregroundMark x1="37387" y1="78414" x2="54054" y2="97797"/>
                        <a14:foregroundMark x1="54054" y1="97797" x2="62162" y2="8810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758362" y="4253076"/>
            <a:ext cx="2547547" cy="26049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BB6FF92-2C62-05C9-882E-D9051F253C28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430843" y="5634038"/>
            <a:ext cx="1057275" cy="1085850"/>
          </a:xfrm>
          <a:prstGeom prst="rect">
            <a:avLst/>
          </a:prstGeom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3BB0E1CF-1201-3988-09A8-408AD55760CD}"/>
              </a:ext>
            </a:extLst>
          </p:cNvPr>
          <p:cNvCxnSpPr/>
          <p:nvPr/>
        </p:nvCxnSpPr>
        <p:spPr>
          <a:xfrm>
            <a:off x="2057305" y="1553278"/>
            <a:ext cx="807738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5916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2D271-2F22-132E-D5BD-0BA0E34E4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have 2 local trips TBC – these will be linked to our learning topics.</a:t>
            </a:r>
          </a:p>
          <a:p>
            <a:r>
              <a:rPr lang="en-GB" dirty="0"/>
              <a:t>African Drumming Workshop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516701F-6B0F-EC2C-9390-9D0A5E48C3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6824" y="576106"/>
            <a:ext cx="7545259" cy="89293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A695E08-ABCC-A48B-FB4E-194E2BFE37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692" b="97797" l="9910" r="89640">
                        <a14:foregroundMark x1="47297" y1="82819" x2="47297" y2="82819"/>
                        <a14:foregroundMark x1="40090" y1="68282" x2="55405" y2="89868"/>
                        <a14:foregroundMark x1="55405" y1="89868" x2="60811" y2="73568"/>
                        <a14:foregroundMark x1="37387" y1="78414" x2="54054" y2="97797"/>
                        <a14:foregroundMark x1="54054" y1="97797" x2="62162" y2="8810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758362" y="4253076"/>
            <a:ext cx="2547547" cy="26049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40860FC-97BE-C149-4ADD-D83534614395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430843" y="5634038"/>
            <a:ext cx="1057275" cy="1085850"/>
          </a:xfrm>
          <a:prstGeom prst="rect">
            <a:avLst/>
          </a:prstGeom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92986F1-B227-33F4-C581-A5268EE4AB43}"/>
              </a:ext>
            </a:extLst>
          </p:cNvPr>
          <p:cNvCxnSpPr/>
          <p:nvPr/>
        </p:nvCxnSpPr>
        <p:spPr>
          <a:xfrm>
            <a:off x="2057305" y="1553278"/>
            <a:ext cx="807738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8381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DE87F-A4C1-EB54-F587-A633C1C3B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PE is on a Monday and Tuesday. Children are to come in PE kit, with appropriate footwear (</a:t>
            </a:r>
            <a:r>
              <a:rPr lang="en-GB" dirty="0" err="1"/>
              <a:t>e.g</a:t>
            </a:r>
            <a:r>
              <a:rPr lang="en-GB" dirty="0"/>
              <a:t> trainers)</a:t>
            </a:r>
          </a:p>
          <a:p>
            <a:r>
              <a:rPr lang="en-GB" dirty="0"/>
              <a:t>Swimming – every Thursday from 19</a:t>
            </a:r>
            <a:r>
              <a:rPr lang="en-GB" baseline="30000" dirty="0"/>
              <a:t>th</a:t>
            </a:r>
            <a:r>
              <a:rPr lang="en-GB" dirty="0"/>
              <a:t> September until 21</a:t>
            </a:r>
            <a:r>
              <a:rPr lang="en-GB" baseline="30000" dirty="0"/>
              <a:t>st</a:t>
            </a:r>
            <a:r>
              <a:rPr lang="en-GB" dirty="0"/>
              <a:t> November.</a:t>
            </a:r>
          </a:p>
          <a:p>
            <a:r>
              <a:rPr lang="en-GB" dirty="0"/>
              <a:t>Morning Motivation – Ideally, children should be in school as early as they can (after the gates open) to ensure they are starting their learning straight away.</a:t>
            </a:r>
          </a:p>
          <a:p>
            <a:r>
              <a:rPr lang="en-GB" dirty="0"/>
              <a:t>Spellings are taught on Wednesday</a:t>
            </a:r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F77959-024B-A043-18A7-2D7F4DEDD8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3856" y="516146"/>
            <a:ext cx="7964287" cy="95289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52D9AE6-2B82-6768-DF0F-30F3D2C675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692" b="97797" l="9910" r="89640">
                        <a14:foregroundMark x1="47297" y1="82819" x2="47297" y2="82819"/>
                        <a14:foregroundMark x1="40090" y1="68282" x2="55405" y2="89868"/>
                        <a14:foregroundMark x1="55405" y1="89868" x2="60811" y2="73568"/>
                        <a14:foregroundMark x1="37387" y1="78414" x2="54054" y2="97797"/>
                        <a14:foregroundMark x1="54054" y1="97797" x2="62162" y2="8810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758362" y="4253076"/>
            <a:ext cx="2547547" cy="2604924"/>
          </a:xfrm>
          <a:prstGeom prst="rect">
            <a:avLst/>
          </a:prstGeom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0E2B17A-F8F9-164B-B0C6-6C8A91990C0C}"/>
              </a:ext>
            </a:extLst>
          </p:cNvPr>
          <p:cNvCxnSpPr/>
          <p:nvPr/>
        </p:nvCxnSpPr>
        <p:spPr>
          <a:xfrm>
            <a:off x="2057305" y="1553278"/>
            <a:ext cx="807738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9345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7A99E-817E-1FE0-3626-661BCC3AA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Relationships and sex education (RSE)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Policy and coverage on the school website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 letter will go home before we teach this as parents have the legal right to withdraw children if they would like to.</a:t>
            </a:r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7B2D07-2BB2-04BF-5A6C-8738069072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681037"/>
            <a:ext cx="11734800" cy="7715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36A7142-A8AE-FF7D-E7C9-9F38C70A17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692" b="97797" l="9910" r="89640">
                        <a14:foregroundMark x1="47297" y1="82819" x2="47297" y2="82819"/>
                        <a14:foregroundMark x1="40090" y1="68282" x2="55405" y2="89868"/>
                        <a14:foregroundMark x1="55405" y1="89868" x2="60811" y2="73568"/>
                        <a14:foregroundMark x1="37387" y1="78414" x2="54054" y2="97797"/>
                        <a14:foregroundMark x1="54054" y1="97797" x2="62162" y2="8810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758362" y="4253076"/>
            <a:ext cx="2547547" cy="26049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8FCE31F-2DAB-B9D7-BE38-343AF2B3C544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430843" y="5634038"/>
            <a:ext cx="1057275" cy="1085850"/>
          </a:xfrm>
          <a:prstGeom prst="rect">
            <a:avLst/>
          </a:prstGeom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CED6797-47D7-3CB0-1D2C-18A79F6D9C94}"/>
              </a:ext>
            </a:extLst>
          </p:cNvPr>
          <p:cNvCxnSpPr>
            <a:cxnSpLocks/>
          </p:cNvCxnSpPr>
          <p:nvPr/>
        </p:nvCxnSpPr>
        <p:spPr>
          <a:xfrm>
            <a:off x="228600" y="1553278"/>
            <a:ext cx="117348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6472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1B22B-9A0B-8B3B-5268-24A09C9DB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669905" cy="4351338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Will do extra practice in the spring/ summer term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No pressure for children!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Please use TT Rockstars sound check to practice, as it is the same format as the test.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r>
              <a:rPr lang="en-GB" dirty="0"/>
              <a:t>The multiplication tables check will take place from Monday </a:t>
            </a:r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 </a:t>
            </a:r>
            <a:r>
              <a:rPr lang="en-GB" dirty="0"/>
              <a:t>June </a:t>
            </a:r>
            <a:r>
              <a:rPr lang="en-GB" dirty="0" smtClean="0"/>
              <a:t>2025. </a:t>
            </a:r>
            <a:r>
              <a:rPr lang="en-GB" dirty="0"/>
              <a:t>The MTC is an on-screen check consisting of 25 times tables questions, which means it will be completed on a computer.</a:t>
            </a:r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77DF763-C824-A65E-3DB3-658864D008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487" y="560882"/>
            <a:ext cx="7439025" cy="609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49A528F-B46D-63CF-37BC-85C106E3C2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692" b="97797" l="9910" r="89640">
                        <a14:foregroundMark x1="47297" y1="82819" x2="47297" y2="82819"/>
                        <a14:foregroundMark x1="40090" y1="68282" x2="55405" y2="89868"/>
                        <a14:foregroundMark x1="55405" y1="89868" x2="60811" y2="73568"/>
                        <a14:foregroundMark x1="37387" y1="78414" x2="54054" y2="97797"/>
                        <a14:foregroundMark x1="54054" y1="97797" x2="62162" y2="8810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758362" y="4253076"/>
            <a:ext cx="2547547" cy="26049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C85E72D-B8D1-EA37-5441-9D8503883BF2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430843" y="5634038"/>
            <a:ext cx="1057275" cy="1085850"/>
          </a:xfrm>
          <a:prstGeom prst="rect">
            <a:avLst/>
          </a:prstGeom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2D728A2-DDF3-3934-E1B9-753513CC279C}"/>
              </a:ext>
            </a:extLst>
          </p:cNvPr>
          <p:cNvCxnSpPr/>
          <p:nvPr/>
        </p:nvCxnSpPr>
        <p:spPr>
          <a:xfrm>
            <a:off x="2057305" y="1553278"/>
            <a:ext cx="807738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7613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6CADE-2958-2097-130C-B13E37157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714" y="1618938"/>
            <a:ext cx="8649325" cy="4812858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We carry out assessments in school at the end of Autumn, Spring and Summer Terms.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There will be 2 parent evenings – in January and April.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After Christmas and Easter, this will just be a letter sent to you of where your child is in relation to age-related expectations:</a:t>
            </a:r>
          </a:p>
          <a:p>
            <a:pPr marL="1143000" lvl="1" indent="-457200"/>
            <a:r>
              <a:rPr lang="en-US" sz="3000" dirty="0"/>
              <a:t>WTS – working towards the expected standard</a:t>
            </a:r>
          </a:p>
          <a:p>
            <a:pPr marL="1143000" lvl="1" indent="-457200"/>
            <a:r>
              <a:rPr lang="en-US" sz="3000" dirty="0"/>
              <a:t>EXS – working at the age-related expected standard</a:t>
            </a:r>
          </a:p>
          <a:p>
            <a:pPr marL="1143000" lvl="1" indent="-457200"/>
            <a:r>
              <a:rPr lang="en-US" sz="3000" dirty="0"/>
              <a:t>GDS – working at greater depth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In the summer term, this will be a full written report.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Children start a new set of objectives each year, so they won’t necessarily be achieving EXS in the autumn – this doesn’t mean they aren’t on track for achieving EXS in the summer </a:t>
            </a:r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713C8E-4394-D323-F33F-E9A5B3400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4476" y="274311"/>
            <a:ext cx="5939483" cy="81345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69096E7-B62E-1790-7527-CFA0471033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692" b="97797" l="9910" r="89640">
                        <a14:foregroundMark x1="47297" y1="82819" x2="47297" y2="82819"/>
                        <a14:foregroundMark x1="40090" y1="68282" x2="55405" y2="89868"/>
                        <a14:foregroundMark x1="55405" y1="89868" x2="60811" y2="73568"/>
                        <a14:foregroundMark x1="37387" y1="78414" x2="54054" y2="97797"/>
                        <a14:foregroundMark x1="54054" y1="97797" x2="62162" y2="8810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758362" y="4253076"/>
            <a:ext cx="2547547" cy="26049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994F825-1C1F-026D-5583-2B2867B9A7F1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430843" y="5634038"/>
            <a:ext cx="1057275" cy="1085850"/>
          </a:xfrm>
          <a:prstGeom prst="rect">
            <a:avLst/>
          </a:prstGeom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151D1C1-D60C-5995-58ED-213901320CB2}"/>
              </a:ext>
            </a:extLst>
          </p:cNvPr>
          <p:cNvCxnSpPr/>
          <p:nvPr/>
        </p:nvCxnSpPr>
        <p:spPr>
          <a:xfrm>
            <a:off x="2057305" y="1358406"/>
            <a:ext cx="807738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9664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188BD-1226-F18F-6AFA-EB03EF898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404" y="1424065"/>
            <a:ext cx="9101957" cy="5433935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19</a:t>
            </a:r>
            <a:r>
              <a:rPr lang="en-GB" baseline="30000" dirty="0"/>
              <a:t>th</a:t>
            </a:r>
            <a:r>
              <a:rPr lang="en-GB" dirty="0"/>
              <a:t> September – Swimming Starts</a:t>
            </a:r>
          </a:p>
          <a:p>
            <a:r>
              <a:rPr lang="en-GB" dirty="0"/>
              <a:t>17</a:t>
            </a:r>
            <a:r>
              <a:rPr lang="en-GB" baseline="30000" dirty="0"/>
              <a:t>th</a:t>
            </a:r>
            <a:r>
              <a:rPr lang="en-GB" dirty="0"/>
              <a:t> September – Flu Immunisations</a:t>
            </a:r>
          </a:p>
          <a:p>
            <a:r>
              <a:rPr lang="en-GB" dirty="0"/>
              <a:t>8</a:t>
            </a:r>
            <a:r>
              <a:rPr lang="en-GB" baseline="30000" dirty="0"/>
              <a:t>th</a:t>
            </a:r>
            <a:r>
              <a:rPr lang="en-GB" dirty="0"/>
              <a:t> October – Individual School photos</a:t>
            </a:r>
          </a:p>
          <a:p>
            <a:r>
              <a:rPr lang="en-GB" dirty="0"/>
              <a:t>16</a:t>
            </a:r>
            <a:r>
              <a:rPr lang="en-GB" baseline="30000" dirty="0"/>
              <a:t>th</a:t>
            </a:r>
            <a:r>
              <a:rPr lang="en-GB" dirty="0"/>
              <a:t> October – Year 4 Class assembly </a:t>
            </a:r>
          </a:p>
          <a:p>
            <a:r>
              <a:rPr lang="en-GB" dirty="0"/>
              <a:t>23</a:t>
            </a:r>
            <a:r>
              <a:rPr lang="en-GB" baseline="30000" dirty="0"/>
              <a:t>rd</a:t>
            </a:r>
            <a:r>
              <a:rPr lang="en-GB" dirty="0"/>
              <a:t> October – Harvest Festival church service at 9:30am</a:t>
            </a:r>
          </a:p>
          <a:p>
            <a:r>
              <a:rPr lang="en-GB" dirty="0"/>
              <a:t>25</a:t>
            </a:r>
            <a:r>
              <a:rPr lang="en-GB" baseline="30000" dirty="0"/>
              <a:t>th</a:t>
            </a:r>
            <a:r>
              <a:rPr lang="en-GB" dirty="0"/>
              <a:t> October – Half term</a:t>
            </a:r>
          </a:p>
          <a:p>
            <a:r>
              <a:rPr lang="en-GB" dirty="0"/>
              <a:t>11</a:t>
            </a:r>
            <a:r>
              <a:rPr lang="en-GB" baseline="30000" dirty="0"/>
              <a:t>th</a:t>
            </a:r>
            <a:r>
              <a:rPr lang="en-GB" dirty="0"/>
              <a:t> November – Remembrance Service</a:t>
            </a:r>
          </a:p>
          <a:p>
            <a:r>
              <a:rPr lang="en-GB" dirty="0"/>
              <a:t>25</a:t>
            </a:r>
            <a:r>
              <a:rPr lang="en-GB" baseline="30000" dirty="0"/>
              <a:t>th</a:t>
            </a:r>
            <a:r>
              <a:rPr lang="en-GB" dirty="0"/>
              <a:t> November – Art Gallery</a:t>
            </a:r>
          </a:p>
          <a:p>
            <a:r>
              <a:rPr lang="en-GB" dirty="0"/>
              <a:t>2</a:t>
            </a:r>
            <a:r>
              <a:rPr lang="en-GB" baseline="30000" dirty="0"/>
              <a:t>nd</a:t>
            </a:r>
            <a:r>
              <a:rPr lang="en-GB" dirty="0"/>
              <a:t> December – Tree trimming service</a:t>
            </a:r>
          </a:p>
          <a:p>
            <a:r>
              <a:rPr lang="en-GB" dirty="0"/>
              <a:t>18</a:t>
            </a:r>
            <a:r>
              <a:rPr lang="en-GB" baseline="30000" dirty="0"/>
              <a:t>th</a:t>
            </a:r>
            <a:r>
              <a:rPr lang="en-GB" dirty="0"/>
              <a:t> December – Christmas Church Service at 9:30am</a:t>
            </a:r>
          </a:p>
          <a:p>
            <a:r>
              <a:rPr lang="en-GB" dirty="0"/>
              <a:t>13</a:t>
            </a:r>
            <a:r>
              <a:rPr lang="en-GB" baseline="30000" dirty="0"/>
              <a:t>th</a:t>
            </a:r>
            <a:r>
              <a:rPr lang="en-GB" dirty="0"/>
              <a:t>/14</a:t>
            </a:r>
            <a:r>
              <a:rPr lang="en-GB" baseline="30000" dirty="0"/>
              <a:t>th</a:t>
            </a:r>
            <a:r>
              <a:rPr lang="en-GB" dirty="0"/>
              <a:t> January – Parents evening</a:t>
            </a:r>
          </a:p>
          <a:p>
            <a:r>
              <a:rPr lang="en-GB" dirty="0"/>
              <a:t>6</a:t>
            </a:r>
            <a:r>
              <a:rPr lang="en-GB" baseline="30000" dirty="0"/>
              <a:t>th</a:t>
            </a:r>
            <a:r>
              <a:rPr lang="en-GB" dirty="0"/>
              <a:t> March – World Book Day</a:t>
            </a:r>
          </a:p>
          <a:p>
            <a:r>
              <a:rPr lang="en-GB" dirty="0"/>
              <a:t>17</a:t>
            </a:r>
            <a:r>
              <a:rPr lang="en-GB" baseline="30000" dirty="0"/>
              <a:t>th</a:t>
            </a:r>
            <a:r>
              <a:rPr lang="en-GB" dirty="0"/>
              <a:t> March – Work viewing afternoon</a:t>
            </a:r>
          </a:p>
          <a:p>
            <a:r>
              <a:rPr lang="en-GB" dirty="0"/>
              <a:t>2</a:t>
            </a:r>
            <a:r>
              <a:rPr lang="en-GB" baseline="30000" dirty="0"/>
              <a:t>nd</a:t>
            </a:r>
            <a:r>
              <a:rPr lang="en-GB" dirty="0"/>
              <a:t> April – Easter church service </a:t>
            </a:r>
          </a:p>
          <a:p>
            <a:r>
              <a:rPr lang="en-GB" dirty="0"/>
              <a:t>28</a:t>
            </a:r>
            <a:r>
              <a:rPr lang="en-GB" baseline="30000" dirty="0"/>
              <a:t>th</a:t>
            </a:r>
            <a:r>
              <a:rPr lang="en-GB" dirty="0"/>
              <a:t>/29</a:t>
            </a:r>
            <a:r>
              <a:rPr lang="en-GB" baseline="30000" dirty="0"/>
              <a:t>th</a:t>
            </a:r>
            <a:r>
              <a:rPr lang="en-GB" dirty="0"/>
              <a:t> April – Parents evening </a:t>
            </a:r>
          </a:p>
          <a:p>
            <a:r>
              <a:rPr lang="en-GB" dirty="0"/>
              <a:t>10</a:t>
            </a:r>
            <a:r>
              <a:rPr lang="en-GB" baseline="30000" dirty="0"/>
              <a:t>th</a:t>
            </a:r>
            <a:r>
              <a:rPr lang="en-GB" dirty="0"/>
              <a:t> July – KS2 Sports day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0CB2D70-0A3B-BA65-45BE-3D45D8B667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1811" y="531135"/>
            <a:ext cx="4319549" cy="89293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7A393B6-6605-8E17-58B0-891E328090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692" b="97797" l="9910" r="89640">
                        <a14:foregroundMark x1="47297" y1="82819" x2="47297" y2="82819"/>
                        <a14:foregroundMark x1="40090" y1="68282" x2="55405" y2="89868"/>
                        <a14:foregroundMark x1="55405" y1="89868" x2="60811" y2="73568"/>
                        <a14:foregroundMark x1="37387" y1="78414" x2="54054" y2="97797"/>
                        <a14:foregroundMark x1="54054" y1="97797" x2="62162" y2="8810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758362" y="4253076"/>
            <a:ext cx="2547547" cy="26049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0F57201-CA31-4EBB-7E4D-96FCA2A29E26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430843" y="5634038"/>
            <a:ext cx="1057275" cy="10858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A9716E8-BD7D-D80E-E51F-FDBEC9BA27FD}"/>
              </a:ext>
            </a:extLst>
          </p:cNvPr>
          <p:cNvSpPr txBox="1"/>
          <p:nvPr/>
        </p:nvSpPr>
        <p:spPr>
          <a:xfrm>
            <a:off x="8032815" y="1783830"/>
            <a:ext cx="3299749" cy="175432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We try our best to keep these dates, but sometimes we have to make changes for reasons out of our control – this will always be communicated as early as we can!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ECF112E-3677-AD78-6A21-8EBFB796EBDF}"/>
              </a:ext>
            </a:extLst>
          </p:cNvPr>
          <p:cNvCxnSpPr/>
          <p:nvPr/>
        </p:nvCxnSpPr>
        <p:spPr>
          <a:xfrm>
            <a:off x="2267168" y="1358405"/>
            <a:ext cx="807738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0112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0A320C6C95B342937E5091725939A0" ma:contentTypeVersion="15" ma:contentTypeDescription="Create a new document." ma:contentTypeScope="" ma:versionID="9fa57d8c2c2af51b7512c2635b52c8ea">
  <xsd:schema xmlns:xsd="http://www.w3.org/2001/XMLSchema" xmlns:xs="http://www.w3.org/2001/XMLSchema" xmlns:p="http://schemas.microsoft.com/office/2006/metadata/properties" xmlns:ns2="9b0aa1bb-047d-43aa-9db2-5dc2b54a8373" xmlns:ns3="b64ef786-5320-409a-84ea-892bbe30561c" targetNamespace="http://schemas.microsoft.com/office/2006/metadata/properties" ma:root="true" ma:fieldsID="bdf3f3ed4d96b02a7d2ca2baabfe543e" ns2:_="" ns3:_="">
    <xsd:import namespace="9b0aa1bb-047d-43aa-9db2-5dc2b54a8373"/>
    <xsd:import namespace="b64ef786-5320-409a-84ea-892bbe305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0aa1bb-047d-43aa-9db2-5dc2b54a83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316ca4a-d227-43c7-9a58-5179a2bc292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4ef786-5320-409a-84ea-892bbe30561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0be9a93-2bc8-4333-aad3-da94f4cca7a6}" ma:internalName="TaxCatchAll" ma:showField="CatchAllData" ma:web="b64ef786-5320-409a-84ea-892bbe305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4ef786-5320-409a-84ea-892bbe30561c" xsi:nil="true"/>
    <lcf76f155ced4ddcb4097134ff3c332f xmlns="9b0aa1bb-047d-43aa-9db2-5dc2b54a8373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A9FE646-304E-48E9-A76F-876B93BDA2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0aa1bb-047d-43aa-9db2-5dc2b54a8373"/>
    <ds:schemaRef ds:uri="b64ef786-5320-409a-84ea-892bbe3056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61F42F6-7911-4A6C-8733-E25E7B888417}">
  <ds:schemaRefs>
    <ds:schemaRef ds:uri="b64ef786-5320-409a-84ea-892bbe30561c"/>
    <ds:schemaRef ds:uri="http://schemas.microsoft.com/office/2006/metadata/properties"/>
    <ds:schemaRef ds:uri="http://purl.org/dc/terms/"/>
    <ds:schemaRef ds:uri="http://schemas.microsoft.com/office/2006/documentManagement/types"/>
    <ds:schemaRef ds:uri="9b0aa1bb-047d-43aa-9db2-5dc2b54a8373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EE3FCC5-C3BA-4FA2-A9D1-0A60FD7A7B3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593</Words>
  <Application>Microsoft Office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Kaye</dc:creator>
  <cp:lastModifiedBy>Lisa Ashdown</cp:lastModifiedBy>
  <cp:revision>2</cp:revision>
  <dcterms:created xsi:type="dcterms:W3CDTF">2024-09-15T19:54:38Z</dcterms:created>
  <dcterms:modified xsi:type="dcterms:W3CDTF">2024-09-17T07:24:39Z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0x0101001B0A320C6C95B342937E5091725939A0</vt:lpwstr>
  </property>
</Properties>
</file>